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9" autoAdjust="0"/>
    <p:restoredTop sz="94660"/>
  </p:normalViewPr>
  <p:slideViewPr>
    <p:cSldViewPr snapToGrid="0">
      <p:cViewPr varScale="1">
        <p:scale>
          <a:sx n="93" d="100"/>
          <a:sy n="93" d="100"/>
        </p:scale>
        <p:origin x="77"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21.svg"/><Relationship Id="rId2" Type="http://schemas.openxmlformats.org/officeDocument/2006/relationships/image" Target="../media/image16.svg"/><Relationship Id="rId1" Type="http://schemas.openxmlformats.org/officeDocument/2006/relationships/image" Target="../media/image2.png"/><Relationship Id="rId6" Type="http://schemas.openxmlformats.org/officeDocument/2006/relationships/image" Target="../media/image18.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20.svg"/><Relationship Id="rId4" Type="http://schemas.openxmlformats.org/officeDocument/2006/relationships/image" Target="../media/image17.svg"/><Relationship Id="rId9" Type="http://schemas.openxmlformats.org/officeDocument/2006/relationships/image" Target="../media/image10.png"/><Relationship Id="rId1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35BA0EF-79D0-401C-AF09-8B2BA0E1626D}"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D989AFC-213A-4F7D-BC17-7507B2B39810}">
      <dgm:prSet/>
      <dgm:spPr/>
      <dgm:t>
        <a:bodyPr/>
        <a:lstStyle/>
        <a:p>
          <a:pPr>
            <a:defRPr cap="all"/>
          </a:pPr>
          <a:r>
            <a:rPr lang="en-US" dirty="0"/>
            <a:t>Personal Pronouns and Opinions</a:t>
          </a:r>
        </a:p>
      </dgm:t>
    </dgm:pt>
    <dgm:pt modelId="{2ED3C7EE-A4DA-4846-96F7-37174EA2617E}" type="parTrans" cxnId="{F5C6D304-2275-4E25-8155-09375EE18BB5}">
      <dgm:prSet/>
      <dgm:spPr/>
      <dgm:t>
        <a:bodyPr/>
        <a:lstStyle/>
        <a:p>
          <a:endParaRPr lang="en-US"/>
        </a:p>
      </dgm:t>
    </dgm:pt>
    <dgm:pt modelId="{745ADC5A-F4E7-4F1D-9634-46CA96B79B41}" type="sibTrans" cxnId="{F5C6D304-2275-4E25-8155-09375EE18BB5}">
      <dgm:prSet/>
      <dgm:spPr/>
      <dgm:t>
        <a:bodyPr/>
        <a:lstStyle/>
        <a:p>
          <a:endParaRPr lang="en-US"/>
        </a:p>
      </dgm:t>
    </dgm:pt>
    <dgm:pt modelId="{9D181130-38DD-45FD-9442-49FC99756B59}">
      <dgm:prSet/>
      <dgm:spPr/>
      <dgm:t>
        <a:bodyPr/>
        <a:lstStyle/>
        <a:p>
          <a:pPr>
            <a:defRPr cap="all"/>
          </a:pPr>
          <a:r>
            <a:rPr lang="en-US" dirty="0"/>
            <a:t>Literal Introductions  and Conclusions</a:t>
          </a:r>
        </a:p>
      </dgm:t>
    </dgm:pt>
    <dgm:pt modelId="{BACC3C01-E9BD-4537-9918-69F76BC889BC}" type="parTrans" cxnId="{3AFEE55F-0F04-47C8-A582-44C5F536D930}">
      <dgm:prSet/>
      <dgm:spPr/>
      <dgm:t>
        <a:bodyPr/>
        <a:lstStyle/>
        <a:p>
          <a:endParaRPr lang="en-US"/>
        </a:p>
      </dgm:t>
    </dgm:pt>
    <dgm:pt modelId="{B720AB78-743E-4E36-B6CE-0130FAE17BDF}" type="sibTrans" cxnId="{3AFEE55F-0F04-47C8-A582-44C5F536D930}">
      <dgm:prSet/>
      <dgm:spPr/>
      <dgm:t>
        <a:bodyPr/>
        <a:lstStyle/>
        <a:p>
          <a:endParaRPr lang="en-US"/>
        </a:p>
      </dgm:t>
    </dgm:pt>
    <dgm:pt modelId="{12C7C7BB-0857-434F-B65A-178BEADC3B02}">
      <dgm:prSet/>
      <dgm:spPr/>
      <dgm:t>
        <a:bodyPr/>
        <a:lstStyle/>
        <a:p>
          <a:pPr>
            <a:defRPr cap="all"/>
          </a:pPr>
          <a:r>
            <a:rPr lang="en-US"/>
            <a:t>Passive Voice</a:t>
          </a:r>
        </a:p>
      </dgm:t>
    </dgm:pt>
    <dgm:pt modelId="{8A77B065-374A-4B27-B93D-74E7B3F3ECF8}" type="parTrans" cxnId="{4430AE36-295C-457B-B722-9AF5A5D9ADEF}">
      <dgm:prSet/>
      <dgm:spPr/>
      <dgm:t>
        <a:bodyPr/>
        <a:lstStyle/>
        <a:p>
          <a:endParaRPr lang="en-US"/>
        </a:p>
      </dgm:t>
    </dgm:pt>
    <dgm:pt modelId="{E2232DDA-1B23-474F-9386-DE073AD844F4}" type="sibTrans" cxnId="{4430AE36-295C-457B-B722-9AF5A5D9ADEF}">
      <dgm:prSet/>
      <dgm:spPr/>
      <dgm:t>
        <a:bodyPr/>
        <a:lstStyle/>
        <a:p>
          <a:endParaRPr lang="en-US"/>
        </a:p>
      </dgm:t>
    </dgm:pt>
    <dgm:pt modelId="{CBB92F23-B97B-4F5C-BEB3-409D05AE5996}">
      <dgm:prSet/>
      <dgm:spPr/>
      <dgm:t>
        <a:bodyPr/>
        <a:lstStyle/>
        <a:p>
          <a:pPr>
            <a:defRPr cap="all"/>
          </a:pPr>
          <a:r>
            <a:rPr lang="en-US"/>
            <a:t>Verb Tense Switch</a:t>
          </a:r>
        </a:p>
      </dgm:t>
    </dgm:pt>
    <dgm:pt modelId="{AD3A3913-B96D-47CB-B8DB-2FCCACE645EA}" type="parTrans" cxnId="{2B5E8763-8919-4BF3-8725-5817C864C8C1}">
      <dgm:prSet/>
      <dgm:spPr/>
      <dgm:t>
        <a:bodyPr/>
        <a:lstStyle/>
        <a:p>
          <a:endParaRPr lang="en-US"/>
        </a:p>
      </dgm:t>
    </dgm:pt>
    <dgm:pt modelId="{B82BA04E-8D47-4DD5-8095-E412A7B89E68}" type="sibTrans" cxnId="{2B5E8763-8919-4BF3-8725-5817C864C8C1}">
      <dgm:prSet/>
      <dgm:spPr/>
      <dgm:t>
        <a:bodyPr/>
        <a:lstStyle/>
        <a:p>
          <a:endParaRPr lang="en-US"/>
        </a:p>
      </dgm:t>
    </dgm:pt>
    <dgm:pt modelId="{C86177DC-B46E-46F3-A0F3-33A6251252EA}">
      <dgm:prSet/>
      <dgm:spPr/>
      <dgm:t>
        <a:bodyPr/>
        <a:lstStyle/>
        <a:p>
          <a:pPr>
            <a:defRPr cap="all"/>
          </a:pPr>
          <a:r>
            <a:rPr lang="en-US"/>
            <a:t>Fragments/Run-Ons</a:t>
          </a:r>
        </a:p>
      </dgm:t>
    </dgm:pt>
    <dgm:pt modelId="{74AD472F-FF1B-4690-877C-56270DECE9EF}" type="parTrans" cxnId="{2909BC2D-3DD7-4D2D-A695-EB9E166362B3}">
      <dgm:prSet/>
      <dgm:spPr/>
      <dgm:t>
        <a:bodyPr/>
        <a:lstStyle/>
        <a:p>
          <a:endParaRPr lang="en-US"/>
        </a:p>
      </dgm:t>
    </dgm:pt>
    <dgm:pt modelId="{06641DE3-3BFA-4BA3-BC95-282DAEFCE49C}" type="sibTrans" cxnId="{2909BC2D-3DD7-4D2D-A695-EB9E166362B3}">
      <dgm:prSet/>
      <dgm:spPr/>
      <dgm:t>
        <a:bodyPr/>
        <a:lstStyle/>
        <a:p>
          <a:endParaRPr lang="en-US"/>
        </a:p>
      </dgm:t>
    </dgm:pt>
    <dgm:pt modelId="{C4D943CE-40A2-4699-B7B2-469BE019D73F}">
      <dgm:prSet/>
      <dgm:spPr/>
      <dgm:t>
        <a:bodyPr/>
        <a:lstStyle/>
        <a:p>
          <a:pPr>
            <a:defRPr cap="all"/>
          </a:pPr>
          <a:r>
            <a:rPr lang="en-US"/>
            <a:t>Filler </a:t>
          </a:r>
        </a:p>
      </dgm:t>
    </dgm:pt>
    <dgm:pt modelId="{359D0E03-E145-4952-A956-3E25DA20A92F}" type="parTrans" cxnId="{1848AA29-B2D3-4A3E-A10D-F089EC3AAB8E}">
      <dgm:prSet/>
      <dgm:spPr/>
      <dgm:t>
        <a:bodyPr/>
        <a:lstStyle/>
        <a:p>
          <a:endParaRPr lang="en-US"/>
        </a:p>
      </dgm:t>
    </dgm:pt>
    <dgm:pt modelId="{B52DBFCB-A80B-4D57-A399-45D760EFC6B5}" type="sibTrans" cxnId="{1848AA29-B2D3-4A3E-A10D-F089EC3AAB8E}">
      <dgm:prSet/>
      <dgm:spPr/>
      <dgm:t>
        <a:bodyPr/>
        <a:lstStyle/>
        <a:p>
          <a:endParaRPr lang="en-US"/>
        </a:p>
      </dgm:t>
    </dgm:pt>
    <dgm:pt modelId="{172474F4-1A05-4395-AC96-167EDBC6F154}">
      <dgm:prSet/>
      <dgm:spPr/>
      <dgm:t>
        <a:bodyPr/>
        <a:lstStyle/>
        <a:p>
          <a:pPr>
            <a:defRPr cap="all"/>
          </a:pPr>
          <a:r>
            <a:rPr lang="en-US"/>
            <a:t>Generalized Examples</a:t>
          </a:r>
        </a:p>
      </dgm:t>
    </dgm:pt>
    <dgm:pt modelId="{820E7239-BB1B-4947-BE62-5085736DD22E}" type="parTrans" cxnId="{F10F8C9C-28F6-42AF-B39B-CF0631C6EC28}">
      <dgm:prSet/>
      <dgm:spPr/>
      <dgm:t>
        <a:bodyPr/>
        <a:lstStyle/>
        <a:p>
          <a:endParaRPr lang="en-US"/>
        </a:p>
      </dgm:t>
    </dgm:pt>
    <dgm:pt modelId="{1D49C319-0B5A-47A3-B150-093EFE8A2807}" type="sibTrans" cxnId="{F10F8C9C-28F6-42AF-B39B-CF0631C6EC28}">
      <dgm:prSet/>
      <dgm:spPr/>
      <dgm:t>
        <a:bodyPr/>
        <a:lstStyle/>
        <a:p>
          <a:endParaRPr lang="en-US"/>
        </a:p>
      </dgm:t>
    </dgm:pt>
    <dgm:pt modelId="{AE8A014D-D784-4786-ADD6-766F372353EA}" type="pres">
      <dgm:prSet presAssocID="{735BA0EF-79D0-401C-AF09-8B2BA0E1626D}" presName="root" presStyleCnt="0">
        <dgm:presLayoutVars>
          <dgm:dir/>
          <dgm:resizeHandles val="exact"/>
        </dgm:presLayoutVars>
      </dgm:prSet>
      <dgm:spPr/>
    </dgm:pt>
    <dgm:pt modelId="{E7535E3F-96BC-4DCE-A7A9-B0EDD5D7FCD3}" type="pres">
      <dgm:prSet presAssocID="{8D989AFC-213A-4F7D-BC17-7507B2B39810}" presName="compNode" presStyleCnt="0"/>
      <dgm:spPr/>
    </dgm:pt>
    <dgm:pt modelId="{23923515-8143-4C59-970F-15375532594E}" type="pres">
      <dgm:prSet presAssocID="{8D989AFC-213A-4F7D-BC17-7507B2B39810}" presName="iconBgRect" presStyleLbl="bgShp" presStyleIdx="0" presStyleCnt="7"/>
      <dgm:spPr/>
    </dgm:pt>
    <dgm:pt modelId="{42736A0D-97AC-428F-99B1-B4F21FF603A1}" type="pres">
      <dgm:prSet presAssocID="{8D989AFC-213A-4F7D-BC17-7507B2B39810}"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ncil"/>
        </a:ext>
      </dgm:extLst>
    </dgm:pt>
    <dgm:pt modelId="{AD1BB1B8-2B3E-4EE0-B4B9-F4F2484807AA}" type="pres">
      <dgm:prSet presAssocID="{8D989AFC-213A-4F7D-BC17-7507B2B39810}" presName="spaceRect" presStyleCnt="0"/>
      <dgm:spPr/>
    </dgm:pt>
    <dgm:pt modelId="{9E4A7865-B964-4ECE-A138-D8AA9B01815C}" type="pres">
      <dgm:prSet presAssocID="{8D989AFC-213A-4F7D-BC17-7507B2B39810}" presName="textRect" presStyleLbl="revTx" presStyleIdx="0" presStyleCnt="7">
        <dgm:presLayoutVars>
          <dgm:chMax val="1"/>
          <dgm:chPref val="1"/>
        </dgm:presLayoutVars>
      </dgm:prSet>
      <dgm:spPr/>
    </dgm:pt>
    <dgm:pt modelId="{84DD8F16-2FDD-4870-A95B-24A30B426605}" type="pres">
      <dgm:prSet presAssocID="{745ADC5A-F4E7-4F1D-9634-46CA96B79B41}" presName="sibTrans" presStyleCnt="0"/>
      <dgm:spPr/>
    </dgm:pt>
    <dgm:pt modelId="{AD7320D5-ABAA-4D9C-8239-1EEDDEE74909}" type="pres">
      <dgm:prSet presAssocID="{9D181130-38DD-45FD-9442-49FC99756B59}" presName="compNode" presStyleCnt="0"/>
      <dgm:spPr/>
    </dgm:pt>
    <dgm:pt modelId="{8E4F0A4D-706C-4136-9706-CB44B2E4865D}" type="pres">
      <dgm:prSet presAssocID="{9D181130-38DD-45FD-9442-49FC99756B59}" presName="iconBgRect" presStyleLbl="bgShp" presStyleIdx="1" presStyleCnt="7"/>
      <dgm:spPr/>
    </dgm:pt>
    <dgm:pt modelId="{9C1749C6-57AE-475A-8D55-8AF7B5755209}" type="pres">
      <dgm:prSet presAssocID="{9D181130-38DD-45FD-9442-49FC99756B59}"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0FCC380B-9382-48F7-9144-F443F0C772FF}" type="pres">
      <dgm:prSet presAssocID="{9D181130-38DD-45FD-9442-49FC99756B59}" presName="spaceRect" presStyleCnt="0"/>
      <dgm:spPr/>
    </dgm:pt>
    <dgm:pt modelId="{52FEDA04-08C1-412F-AFC2-07A650379225}" type="pres">
      <dgm:prSet presAssocID="{9D181130-38DD-45FD-9442-49FC99756B59}" presName="textRect" presStyleLbl="revTx" presStyleIdx="1" presStyleCnt="7">
        <dgm:presLayoutVars>
          <dgm:chMax val="1"/>
          <dgm:chPref val="1"/>
        </dgm:presLayoutVars>
      </dgm:prSet>
      <dgm:spPr/>
    </dgm:pt>
    <dgm:pt modelId="{05D25EAF-10F0-4400-A40B-0719ABAEDB3F}" type="pres">
      <dgm:prSet presAssocID="{B720AB78-743E-4E36-B6CE-0130FAE17BDF}" presName="sibTrans" presStyleCnt="0"/>
      <dgm:spPr/>
    </dgm:pt>
    <dgm:pt modelId="{021E66EB-7D10-4660-92E7-92A95094EF1E}" type="pres">
      <dgm:prSet presAssocID="{12C7C7BB-0857-434F-B65A-178BEADC3B02}" presName="compNode" presStyleCnt="0"/>
      <dgm:spPr/>
    </dgm:pt>
    <dgm:pt modelId="{492CE2D1-616E-48B0-9B1F-EB6714FEDD22}" type="pres">
      <dgm:prSet presAssocID="{12C7C7BB-0857-434F-B65A-178BEADC3B02}" presName="iconBgRect" presStyleLbl="bgShp" presStyleIdx="2" presStyleCnt="7"/>
      <dgm:spPr/>
    </dgm:pt>
    <dgm:pt modelId="{809152FD-655F-412C-A10B-29AC6827E49F}" type="pres">
      <dgm:prSet presAssocID="{12C7C7BB-0857-434F-B65A-178BEADC3B02}"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odcast"/>
        </a:ext>
      </dgm:extLst>
    </dgm:pt>
    <dgm:pt modelId="{6F4A41B9-C1C1-4350-B9DB-9602B785D285}" type="pres">
      <dgm:prSet presAssocID="{12C7C7BB-0857-434F-B65A-178BEADC3B02}" presName="spaceRect" presStyleCnt="0"/>
      <dgm:spPr/>
    </dgm:pt>
    <dgm:pt modelId="{1334163F-CAD5-4AE7-AA45-1117E658D828}" type="pres">
      <dgm:prSet presAssocID="{12C7C7BB-0857-434F-B65A-178BEADC3B02}" presName="textRect" presStyleLbl="revTx" presStyleIdx="2" presStyleCnt="7">
        <dgm:presLayoutVars>
          <dgm:chMax val="1"/>
          <dgm:chPref val="1"/>
        </dgm:presLayoutVars>
      </dgm:prSet>
      <dgm:spPr/>
    </dgm:pt>
    <dgm:pt modelId="{62A52F35-8CCF-47FE-B587-C67CFA807BD3}" type="pres">
      <dgm:prSet presAssocID="{E2232DDA-1B23-474F-9386-DE073AD844F4}" presName="sibTrans" presStyleCnt="0"/>
      <dgm:spPr/>
    </dgm:pt>
    <dgm:pt modelId="{FDE6C831-C8B1-4AA4-9074-B60A30CDB300}" type="pres">
      <dgm:prSet presAssocID="{CBB92F23-B97B-4F5C-BEB3-409D05AE5996}" presName="compNode" presStyleCnt="0"/>
      <dgm:spPr/>
    </dgm:pt>
    <dgm:pt modelId="{50A4A528-473B-419C-B9E7-949D87E93267}" type="pres">
      <dgm:prSet presAssocID="{CBB92F23-B97B-4F5C-BEB3-409D05AE5996}" presName="iconBgRect" presStyleLbl="bgShp" presStyleIdx="3" presStyleCnt="7"/>
      <dgm:spPr/>
    </dgm:pt>
    <dgm:pt modelId="{4921680D-49E5-4253-9E51-574FA1AE763F}" type="pres">
      <dgm:prSet presAssocID="{CBB92F23-B97B-4F5C-BEB3-409D05AE5996}"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ght Pointing Backhand Index"/>
        </a:ext>
      </dgm:extLst>
    </dgm:pt>
    <dgm:pt modelId="{8AD2334F-0A1D-450B-8F52-9BDF68281D97}" type="pres">
      <dgm:prSet presAssocID="{CBB92F23-B97B-4F5C-BEB3-409D05AE5996}" presName="spaceRect" presStyleCnt="0"/>
      <dgm:spPr/>
    </dgm:pt>
    <dgm:pt modelId="{EF908407-9478-4A72-A3D9-69A97B7C9731}" type="pres">
      <dgm:prSet presAssocID="{CBB92F23-B97B-4F5C-BEB3-409D05AE5996}" presName="textRect" presStyleLbl="revTx" presStyleIdx="3" presStyleCnt="7">
        <dgm:presLayoutVars>
          <dgm:chMax val="1"/>
          <dgm:chPref val="1"/>
        </dgm:presLayoutVars>
      </dgm:prSet>
      <dgm:spPr/>
    </dgm:pt>
    <dgm:pt modelId="{A5796A06-E25C-4A99-A45E-0A05E840CBA2}" type="pres">
      <dgm:prSet presAssocID="{B82BA04E-8D47-4DD5-8095-E412A7B89E68}" presName="sibTrans" presStyleCnt="0"/>
      <dgm:spPr/>
    </dgm:pt>
    <dgm:pt modelId="{C7551438-4F49-427C-8690-83A4506A114B}" type="pres">
      <dgm:prSet presAssocID="{C86177DC-B46E-46F3-A0F3-33A6251252EA}" presName="compNode" presStyleCnt="0"/>
      <dgm:spPr/>
    </dgm:pt>
    <dgm:pt modelId="{2B7BDA73-6043-4ECB-9A0D-45885347555D}" type="pres">
      <dgm:prSet presAssocID="{C86177DC-B46E-46F3-A0F3-33A6251252EA}" presName="iconBgRect" presStyleLbl="bgShp" presStyleIdx="4" presStyleCnt="7"/>
      <dgm:spPr/>
    </dgm:pt>
    <dgm:pt modelId="{C7D1649D-6254-4CC0-B5A0-C8ADB7CD140A}" type="pres">
      <dgm:prSet presAssocID="{C86177DC-B46E-46F3-A0F3-33A6251252EA}"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45286CEF-36FC-4D8E-835F-FCD6CFA7FACE}" type="pres">
      <dgm:prSet presAssocID="{C86177DC-B46E-46F3-A0F3-33A6251252EA}" presName="spaceRect" presStyleCnt="0"/>
      <dgm:spPr/>
    </dgm:pt>
    <dgm:pt modelId="{A4E0E701-BDA4-4209-B272-4419CC44C217}" type="pres">
      <dgm:prSet presAssocID="{C86177DC-B46E-46F3-A0F3-33A6251252EA}" presName="textRect" presStyleLbl="revTx" presStyleIdx="4" presStyleCnt="7">
        <dgm:presLayoutVars>
          <dgm:chMax val="1"/>
          <dgm:chPref val="1"/>
        </dgm:presLayoutVars>
      </dgm:prSet>
      <dgm:spPr/>
    </dgm:pt>
    <dgm:pt modelId="{992E78BB-B994-4598-91CB-60CCA721E0A2}" type="pres">
      <dgm:prSet presAssocID="{06641DE3-3BFA-4BA3-BC95-282DAEFCE49C}" presName="sibTrans" presStyleCnt="0"/>
      <dgm:spPr/>
    </dgm:pt>
    <dgm:pt modelId="{4C97A782-EEBC-4C55-AA2C-0A970D9D1B6F}" type="pres">
      <dgm:prSet presAssocID="{C4D943CE-40A2-4699-B7B2-469BE019D73F}" presName="compNode" presStyleCnt="0"/>
      <dgm:spPr/>
    </dgm:pt>
    <dgm:pt modelId="{0CEC08AB-27EA-4924-8FFE-696693D53423}" type="pres">
      <dgm:prSet presAssocID="{C4D943CE-40A2-4699-B7B2-469BE019D73F}" presName="iconBgRect" presStyleLbl="bgShp" presStyleIdx="5" presStyleCnt="7"/>
      <dgm:spPr/>
    </dgm:pt>
    <dgm:pt modelId="{170167BA-6464-443B-B1B0-7EE552246870}" type="pres">
      <dgm:prSet presAssocID="{C4D943CE-40A2-4699-B7B2-469BE019D73F}"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top"/>
        </a:ext>
      </dgm:extLst>
    </dgm:pt>
    <dgm:pt modelId="{A4EBCAF3-DA49-4C91-A5BD-E4D5A350D0D1}" type="pres">
      <dgm:prSet presAssocID="{C4D943CE-40A2-4699-B7B2-469BE019D73F}" presName="spaceRect" presStyleCnt="0"/>
      <dgm:spPr/>
    </dgm:pt>
    <dgm:pt modelId="{418DED04-3AC7-4BCC-8E6A-32E0027D57F3}" type="pres">
      <dgm:prSet presAssocID="{C4D943CE-40A2-4699-B7B2-469BE019D73F}" presName="textRect" presStyleLbl="revTx" presStyleIdx="5" presStyleCnt="7">
        <dgm:presLayoutVars>
          <dgm:chMax val="1"/>
          <dgm:chPref val="1"/>
        </dgm:presLayoutVars>
      </dgm:prSet>
      <dgm:spPr/>
    </dgm:pt>
    <dgm:pt modelId="{8DE8FE32-1B7B-4CCF-B83B-19137E2DAD9D}" type="pres">
      <dgm:prSet presAssocID="{B52DBFCB-A80B-4D57-A399-45D760EFC6B5}" presName="sibTrans" presStyleCnt="0"/>
      <dgm:spPr/>
    </dgm:pt>
    <dgm:pt modelId="{6FF83A84-0EB4-48B1-BDD3-78CA42FB9F81}" type="pres">
      <dgm:prSet presAssocID="{172474F4-1A05-4395-AC96-167EDBC6F154}" presName="compNode" presStyleCnt="0"/>
      <dgm:spPr/>
    </dgm:pt>
    <dgm:pt modelId="{71A848E1-874A-43C9-AF38-8C327752761C}" type="pres">
      <dgm:prSet presAssocID="{172474F4-1A05-4395-AC96-167EDBC6F154}" presName="iconBgRect" presStyleLbl="bgShp" presStyleIdx="6" presStyleCnt="7"/>
      <dgm:spPr/>
    </dgm:pt>
    <dgm:pt modelId="{7CC44F56-78BC-445F-8C28-C15E06209A22}" type="pres">
      <dgm:prSet presAssocID="{172474F4-1A05-4395-AC96-167EDBC6F154}"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Warning"/>
        </a:ext>
      </dgm:extLst>
    </dgm:pt>
    <dgm:pt modelId="{A84F909A-C75B-490E-98EE-3788D1F0E9AA}" type="pres">
      <dgm:prSet presAssocID="{172474F4-1A05-4395-AC96-167EDBC6F154}" presName="spaceRect" presStyleCnt="0"/>
      <dgm:spPr/>
    </dgm:pt>
    <dgm:pt modelId="{6F7266DB-D073-4222-B431-44916504A174}" type="pres">
      <dgm:prSet presAssocID="{172474F4-1A05-4395-AC96-167EDBC6F154}" presName="textRect" presStyleLbl="revTx" presStyleIdx="6" presStyleCnt="7">
        <dgm:presLayoutVars>
          <dgm:chMax val="1"/>
          <dgm:chPref val="1"/>
        </dgm:presLayoutVars>
      </dgm:prSet>
      <dgm:spPr/>
    </dgm:pt>
  </dgm:ptLst>
  <dgm:cxnLst>
    <dgm:cxn modelId="{9F243902-4C47-48A7-B58D-46A8661A8EB2}" type="presOf" srcId="{C86177DC-B46E-46F3-A0F3-33A6251252EA}" destId="{A4E0E701-BDA4-4209-B272-4419CC44C217}" srcOrd="0" destOrd="0" presId="urn:microsoft.com/office/officeart/2018/5/layout/IconCircleLabelList"/>
    <dgm:cxn modelId="{F5C6D304-2275-4E25-8155-09375EE18BB5}" srcId="{735BA0EF-79D0-401C-AF09-8B2BA0E1626D}" destId="{8D989AFC-213A-4F7D-BC17-7507B2B39810}" srcOrd="0" destOrd="0" parTransId="{2ED3C7EE-A4DA-4846-96F7-37174EA2617E}" sibTransId="{745ADC5A-F4E7-4F1D-9634-46CA96B79B41}"/>
    <dgm:cxn modelId="{8C3E8211-7FA4-4088-A40E-89A5522F7C3F}" type="presOf" srcId="{172474F4-1A05-4395-AC96-167EDBC6F154}" destId="{6F7266DB-D073-4222-B431-44916504A174}" srcOrd="0" destOrd="0" presId="urn:microsoft.com/office/officeart/2018/5/layout/IconCircleLabelList"/>
    <dgm:cxn modelId="{1848AA29-B2D3-4A3E-A10D-F089EC3AAB8E}" srcId="{735BA0EF-79D0-401C-AF09-8B2BA0E1626D}" destId="{C4D943CE-40A2-4699-B7B2-469BE019D73F}" srcOrd="5" destOrd="0" parTransId="{359D0E03-E145-4952-A956-3E25DA20A92F}" sibTransId="{B52DBFCB-A80B-4D57-A399-45D760EFC6B5}"/>
    <dgm:cxn modelId="{2909BC2D-3DD7-4D2D-A695-EB9E166362B3}" srcId="{735BA0EF-79D0-401C-AF09-8B2BA0E1626D}" destId="{C86177DC-B46E-46F3-A0F3-33A6251252EA}" srcOrd="4" destOrd="0" parTransId="{74AD472F-FF1B-4690-877C-56270DECE9EF}" sibTransId="{06641DE3-3BFA-4BA3-BC95-282DAEFCE49C}"/>
    <dgm:cxn modelId="{514FE733-D375-485B-9C3B-23D2CBF4B704}" type="presOf" srcId="{12C7C7BB-0857-434F-B65A-178BEADC3B02}" destId="{1334163F-CAD5-4AE7-AA45-1117E658D828}" srcOrd="0" destOrd="0" presId="urn:microsoft.com/office/officeart/2018/5/layout/IconCircleLabelList"/>
    <dgm:cxn modelId="{4430AE36-295C-457B-B722-9AF5A5D9ADEF}" srcId="{735BA0EF-79D0-401C-AF09-8B2BA0E1626D}" destId="{12C7C7BB-0857-434F-B65A-178BEADC3B02}" srcOrd="2" destOrd="0" parTransId="{8A77B065-374A-4B27-B93D-74E7B3F3ECF8}" sibTransId="{E2232DDA-1B23-474F-9386-DE073AD844F4}"/>
    <dgm:cxn modelId="{3AFEE55F-0F04-47C8-A582-44C5F536D930}" srcId="{735BA0EF-79D0-401C-AF09-8B2BA0E1626D}" destId="{9D181130-38DD-45FD-9442-49FC99756B59}" srcOrd="1" destOrd="0" parTransId="{BACC3C01-E9BD-4537-9918-69F76BC889BC}" sibTransId="{B720AB78-743E-4E36-B6CE-0130FAE17BDF}"/>
    <dgm:cxn modelId="{2B5E8763-8919-4BF3-8725-5817C864C8C1}" srcId="{735BA0EF-79D0-401C-AF09-8B2BA0E1626D}" destId="{CBB92F23-B97B-4F5C-BEB3-409D05AE5996}" srcOrd="3" destOrd="0" parTransId="{AD3A3913-B96D-47CB-B8DB-2FCCACE645EA}" sibTransId="{B82BA04E-8D47-4DD5-8095-E412A7B89E68}"/>
    <dgm:cxn modelId="{8FE7A768-0275-4649-A1EF-A77121FD7DE8}" type="presOf" srcId="{8D989AFC-213A-4F7D-BC17-7507B2B39810}" destId="{9E4A7865-B964-4ECE-A138-D8AA9B01815C}" srcOrd="0" destOrd="0" presId="urn:microsoft.com/office/officeart/2018/5/layout/IconCircleLabelList"/>
    <dgm:cxn modelId="{ED0E8183-17F5-4FC2-910A-6187B7B1AAC1}" type="presOf" srcId="{9D181130-38DD-45FD-9442-49FC99756B59}" destId="{52FEDA04-08C1-412F-AFC2-07A650379225}" srcOrd="0" destOrd="0" presId="urn:microsoft.com/office/officeart/2018/5/layout/IconCircleLabelList"/>
    <dgm:cxn modelId="{29D7429C-CF88-4DD4-8BB3-A25B530D32CA}" type="presOf" srcId="{CBB92F23-B97B-4F5C-BEB3-409D05AE5996}" destId="{EF908407-9478-4A72-A3D9-69A97B7C9731}" srcOrd="0" destOrd="0" presId="urn:microsoft.com/office/officeart/2018/5/layout/IconCircleLabelList"/>
    <dgm:cxn modelId="{F10F8C9C-28F6-42AF-B39B-CF0631C6EC28}" srcId="{735BA0EF-79D0-401C-AF09-8B2BA0E1626D}" destId="{172474F4-1A05-4395-AC96-167EDBC6F154}" srcOrd="6" destOrd="0" parTransId="{820E7239-BB1B-4947-BE62-5085736DD22E}" sibTransId="{1D49C319-0B5A-47A3-B150-093EFE8A2807}"/>
    <dgm:cxn modelId="{25A593B3-3A0D-4D05-994B-5354CB344448}" type="presOf" srcId="{C4D943CE-40A2-4699-B7B2-469BE019D73F}" destId="{418DED04-3AC7-4BCC-8E6A-32E0027D57F3}" srcOrd="0" destOrd="0" presId="urn:microsoft.com/office/officeart/2018/5/layout/IconCircleLabelList"/>
    <dgm:cxn modelId="{616714D9-21D3-412B-BFB0-E2F6FDFBD7A7}" type="presOf" srcId="{735BA0EF-79D0-401C-AF09-8B2BA0E1626D}" destId="{AE8A014D-D784-4786-ADD6-766F372353EA}" srcOrd="0" destOrd="0" presId="urn:microsoft.com/office/officeart/2018/5/layout/IconCircleLabelList"/>
    <dgm:cxn modelId="{013CBF2E-F8DF-4D9B-9808-23134C904278}" type="presParOf" srcId="{AE8A014D-D784-4786-ADD6-766F372353EA}" destId="{E7535E3F-96BC-4DCE-A7A9-B0EDD5D7FCD3}" srcOrd="0" destOrd="0" presId="urn:microsoft.com/office/officeart/2018/5/layout/IconCircleLabelList"/>
    <dgm:cxn modelId="{14C7ED7C-833D-4D05-93F0-31C55FBA1478}" type="presParOf" srcId="{E7535E3F-96BC-4DCE-A7A9-B0EDD5D7FCD3}" destId="{23923515-8143-4C59-970F-15375532594E}" srcOrd="0" destOrd="0" presId="urn:microsoft.com/office/officeart/2018/5/layout/IconCircleLabelList"/>
    <dgm:cxn modelId="{222FDEDB-820F-4C83-A242-2D9DA4FB840F}" type="presParOf" srcId="{E7535E3F-96BC-4DCE-A7A9-B0EDD5D7FCD3}" destId="{42736A0D-97AC-428F-99B1-B4F21FF603A1}" srcOrd="1" destOrd="0" presId="urn:microsoft.com/office/officeart/2018/5/layout/IconCircleLabelList"/>
    <dgm:cxn modelId="{3457E9C9-60F3-4143-8ABB-FD2C6E905E22}" type="presParOf" srcId="{E7535E3F-96BC-4DCE-A7A9-B0EDD5D7FCD3}" destId="{AD1BB1B8-2B3E-4EE0-B4B9-F4F2484807AA}" srcOrd="2" destOrd="0" presId="urn:microsoft.com/office/officeart/2018/5/layout/IconCircleLabelList"/>
    <dgm:cxn modelId="{9AE99292-E22C-4321-ADD2-E68AED7A90E0}" type="presParOf" srcId="{E7535E3F-96BC-4DCE-A7A9-B0EDD5D7FCD3}" destId="{9E4A7865-B964-4ECE-A138-D8AA9B01815C}" srcOrd="3" destOrd="0" presId="urn:microsoft.com/office/officeart/2018/5/layout/IconCircleLabelList"/>
    <dgm:cxn modelId="{C08ADEB4-6562-4DEE-BEC0-26F7A2F972B2}" type="presParOf" srcId="{AE8A014D-D784-4786-ADD6-766F372353EA}" destId="{84DD8F16-2FDD-4870-A95B-24A30B426605}" srcOrd="1" destOrd="0" presId="urn:microsoft.com/office/officeart/2018/5/layout/IconCircleLabelList"/>
    <dgm:cxn modelId="{A3C1B188-372B-4845-87E1-7D62AFE6E017}" type="presParOf" srcId="{AE8A014D-D784-4786-ADD6-766F372353EA}" destId="{AD7320D5-ABAA-4D9C-8239-1EEDDEE74909}" srcOrd="2" destOrd="0" presId="urn:microsoft.com/office/officeart/2018/5/layout/IconCircleLabelList"/>
    <dgm:cxn modelId="{D0C3F2B6-FEE0-4A57-BBEA-730ACDBA210E}" type="presParOf" srcId="{AD7320D5-ABAA-4D9C-8239-1EEDDEE74909}" destId="{8E4F0A4D-706C-4136-9706-CB44B2E4865D}" srcOrd="0" destOrd="0" presId="urn:microsoft.com/office/officeart/2018/5/layout/IconCircleLabelList"/>
    <dgm:cxn modelId="{07776842-DBE6-42BE-A82A-46529EE1DF1A}" type="presParOf" srcId="{AD7320D5-ABAA-4D9C-8239-1EEDDEE74909}" destId="{9C1749C6-57AE-475A-8D55-8AF7B5755209}" srcOrd="1" destOrd="0" presId="urn:microsoft.com/office/officeart/2018/5/layout/IconCircleLabelList"/>
    <dgm:cxn modelId="{6BD3BC81-309E-4AE2-BB14-0D9E2F49F6B2}" type="presParOf" srcId="{AD7320D5-ABAA-4D9C-8239-1EEDDEE74909}" destId="{0FCC380B-9382-48F7-9144-F443F0C772FF}" srcOrd="2" destOrd="0" presId="urn:microsoft.com/office/officeart/2018/5/layout/IconCircleLabelList"/>
    <dgm:cxn modelId="{2E90285A-B47B-408B-B254-A11007621D95}" type="presParOf" srcId="{AD7320D5-ABAA-4D9C-8239-1EEDDEE74909}" destId="{52FEDA04-08C1-412F-AFC2-07A650379225}" srcOrd="3" destOrd="0" presId="urn:microsoft.com/office/officeart/2018/5/layout/IconCircleLabelList"/>
    <dgm:cxn modelId="{C0533295-42F5-4EEC-987D-83995246B87F}" type="presParOf" srcId="{AE8A014D-D784-4786-ADD6-766F372353EA}" destId="{05D25EAF-10F0-4400-A40B-0719ABAEDB3F}" srcOrd="3" destOrd="0" presId="urn:microsoft.com/office/officeart/2018/5/layout/IconCircleLabelList"/>
    <dgm:cxn modelId="{1C112929-09B7-4F2F-BC2E-AA774B8D2606}" type="presParOf" srcId="{AE8A014D-D784-4786-ADD6-766F372353EA}" destId="{021E66EB-7D10-4660-92E7-92A95094EF1E}" srcOrd="4" destOrd="0" presId="urn:microsoft.com/office/officeart/2018/5/layout/IconCircleLabelList"/>
    <dgm:cxn modelId="{53B86F0E-2C0F-4582-A724-83EBB04C37C4}" type="presParOf" srcId="{021E66EB-7D10-4660-92E7-92A95094EF1E}" destId="{492CE2D1-616E-48B0-9B1F-EB6714FEDD22}" srcOrd="0" destOrd="0" presId="urn:microsoft.com/office/officeart/2018/5/layout/IconCircleLabelList"/>
    <dgm:cxn modelId="{89FE6077-282D-4AE3-A89F-22CD23586F4F}" type="presParOf" srcId="{021E66EB-7D10-4660-92E7-92A95094EF1E}" destId="{809152FD-655F-412C-A10B-29AC6827E49F}" srcOrd="1" destOrd="0" presId="urn:microsoft.com/office/officeart/2018/5/layout/IconCircleLabelList"/>
    <dgm:cxn modelId="{75843C8E-5D27-4EDE-9587-EC4DF4E8833D}" type="presParOf" srcId="{021E66EB-7D10-4660-92E7-92A95094EF1E}" destId="{6F4A41B9-C1C1-4350-B9DB-9602B785D285}" srcOrd="2" destOrd="0" presId="urn:microsoft.com/office/officeart/2018/5/layout/IconCircleLabelList"/>
    <dgm:cxn modelId="{3AB30150-8281-40D5-A0EE-F32B31535F98}" type="presParOf" srcId="{021E66EB-7D10-4660-92E7-92A95094EF1E}" destId="{1334163F-CAD5-4AE7-AA45-1117E658D828}" srcOrd="3" destOrd="0" presId="urn:microsoft.com/office/officeart/2018/5/layout/IconCircleLabelList"/>
    <dgm:cxn modelId="{F16085DD-AD49-495F-B7EC-EA3C3A665718}" type="presParOf" srcId="{AE8A014D-D784-4786-ADD6-766F372353EA}" destId="{62A52F35-8CCF-47FE-B587-C67CFA807BD3}" srcOrd="5" destOrd="0" presId="urn:microsoft.com/office/officeart/2018/5/layout/IconCircleLabelList"/>
    <dgm:cxn modelId="{156FEDD6-5F9B-4C42-A70B-576ABAC30D71}" type="presParOf" srcId="{AE8A014D-D784-4786-ADD6-766F372353EA}" destId="{FDE6C831-C8B1-4AA4-9074-B60A30CDB300}" srcOrd="6" destOrd="0" presId="urn:microsoft.com/office/officeart/2018/5/layout/IconCircleLabelList"/>
    <dgm:cxn modelId="{913FBAE1-3692-466E-AD9C-BF0454E12195}" type="presParOf" srcId="{FDE6C831-C8B1-4AA4-9074-B60A30CDB300}" destId="{50A4A528-473B-419C-B9E7-949D87E93267}" srcOrd="0" destOrd="0" presId="urn:microsoft.com/office/officeart/2018/5/layout/IconCircleLabelList"/>
    <dgm:cxn modelId="{6B852317-09E8-4113-BE7E-B81DAB447195}" type="presParOf" srcId="{FDE6C831-C8B1-4AA4-9074-B60A30CDB300}" destId="{4921680D-49E5-4253-9E51-574FA1AE763F}" srcOrd="1" destOrd="0" presId="urn:microsoft.com/office/officeart/2018/5/layout/IconCircleLabelList"/>
    <dgm:cxn modelId="{C6B739CE-191F-498F-AA8C-42D60C408C5C}" type="presParOf" srcId="{FDE6C831-C8B1-4AA4-9074-B60A30CDB300}" destId="{8AD2334F-0A1D-450B-8F52-9BDF68281D97}" srcOrd="2" destOrd="0" presId="urn:microsoft.com/office/officeart/2018/5/layout/IconCircleLabelList"/>
    <dgm:cxn modelId="{B353E5E5-12A9-4371-905D-D5E218D0175C}" type="presParOf" srcId="{FDE6C831-C8B1-4AA4-9074-B60A30CDB300}" destId="{EF908407-9478-4A72-A3D9-69A97B7C9731}" srcOrd="3" destOrd="0" presId="urn:microsoft.com/office/officeart/2018/5/layout/IconCircleLabelList"/>
    <dgm:cxn modelId="{380CC859-206F-422C-B638-EE5C241CCEDC}" type="presParOf" srcId="{AE8A014D-D784-4786-ADD6-766F372353EA}" destId="{A5796A06-E25C-4A99-A45E-0A05E840CBA2}" srcOrd="7" destOrd="0" presId="urn:microsoft.com/office/officeart/2018/5/layout/IconCircleLabelList"/>
    <dgm:cxn modelId="{B3935F56-6DF0-421C-B5F9-0259FEE9B539}" type="presParOf" srcId="{AE8A014D-D784-4786-ADD6-766F372353EA}" destId="{C7551438-4F49-427C-8690-83A4506A114B}" srcOrd="8" destOrd="0" presId="urn:microsoft.com/office/officeart/2018/5/layout/IconCircleLabelList"/>
    <dgm:cxn modelId="{D66410FC-4E65-4B1A-9206-AE8631E8E128}" type="presParOf" srcId="{C7551438-4F49-427C-8690-83A4506A114B}" destId="{2B7BDA73-6043-4ECB-9A0D-45885347555D}" srcOrd="0" destOrd="0" presId="urn:microsoft.com/office/officeart/2018/5/layout/IconCircleLabelList"/>
    <dgm:cxn modelId="{0C312D60-1D12-47C1-9375-E88667B9F033}" type="presParOf" srcId="{C7551438-4F49-427C-8690-83A4506A114B}" destId="{C7D1649D-6254-4CC0-B5A0-C8ADB7CD140A}" srcOrd="1" destOrd="0" presId="urn:microsoft.com/office/officeart/2018/5/layout/IconCircleLabelList"/>
    <dgm:cxn modelId="{12AE34F2-8F2E-4D5A-92D2-B642C920FBBA}" type="presParOf" srcId="{C7551438-4F49-427C-8690-83A4506A114B}" destId="{45286CEF-36FC-4D8E-835F-FCD6CFA7FACE}" srcOrd="2" destOrd="0" presId="urn:microsoft.com/office/officeart/2018/5/layout/IconCircleLabelList"/>
    <dgm:cxn modelId="{88D0A4EC-63B2-48E1-9C9F-93B2D7CF826E}" type="presParOf" srcId="{C7551438-4F49-427C-8690-83A4506A114B}" destId="{A4E0E701-BDA4-4209-B272-4419CC44C217}" srcOrd="3" destOrd="0" presId="urn:microsoft.com/office/officeart/2018/5/layout/IconCircleLabelList"/>
    <dgm:cxn modelId="{9B5DC10F-AC29-435B-AF80-ADE4DDFBE389}" type="presParOf" srcId="{AE8A014D-D784-4786-ADD6-766F372353EA}" destId="{992E78BB-B994-4598-91CB-60CCA721E0A2}" srcOrd="9" destOrd="0" presId="urn:microsoft.com/office/officeart/2018/5/layout/IconCircleLabelList"/>
    <dgm:cxn modelId="{8A3A0D75-CCC6-4C39-BF18-B1E05BBFBC61}" type="presParOf" srcId="{AE8A014D-D784-4786-ADD6-766F372353EA}" destId="{4C97A782-EEBC-4C55-AA2C-0A970D9D1B6F}" srcOrd="10" destOrd="0" presId="urn:microsoft.com/office/officeart/2018/5/layout/IconCircleLabelList"/>
    <dgm:cxn modelId="{25B7D82D-D29B-4539-B2BC-24CA7766C6A7}" type="presParOf" srcId="{4C97A782-EEBC-4C55-AA2C-0A970D9D1B6F}" destId="{0CEC08AB-27EA-4924-8FFE-696693D53423}" srcOrd="0" destOrd="0" presId="urn:microsoft.com/office/officeart/2018/5/layout/IconCircleLabelList"/>
    <dgm:cxn modelId="{87CF2FA7-BB4B-4DC6-9D7C-016CC9517047}" type="presParOf" srcId="{4C97A782-EEBC-4C55-AA2C-0A970D9D1B6F}" destId="{170167BA-6464-443B-B1B0-7EE552246870}" srcOrd="1" destOrd="0" presId="urn:microsoft.com/office/officeart/2018/5/layout/IconCircleLabelList"/>
    <dgm:cxn modelId="{A88FC5ED-BDAC-49DD-97A1-B83337CE3706}" type="presParOf" srcId="{4C97A782-EEBC-4C55-AA2C-0A970D9D1B6F}" destId="{A4EBCAF3-DA49-4C91-A5BD-E4D5A350D0D1}" srcOrd="2" destOrd="0" presId="urn:microsoft.com/office/officeart/2018/5/layout/IconCircleLabelList"/>
    <dgm:cxn modelId="{B9C3D0E6-8C7E-4ED3-A17D-6647316B8BDA}" type="presParOf" srcId="{4C97A782-EEBC-4C55-AA2C-0A970D9D1B6F}" destId="{418DED04-3AC7-4BCC-8E6A-32E0027D57F3}" srcOrd="3" destOrd="0" presId="urn:microsoft.com/office/officeart/2018/5/layout/IconCircleLabelList"/>
    <dgm:cxn modelId="{0F4AF1F9-82D2-4717-9D77-288555B5D401}" type="presParOf" srcId="{AE8A014D-D784-4786-ADD6-766F372353EA}" destId="{8DE8FE32-1B7B-4CCF-B83B-19137E2DAD9D}" srcOrd="11" destOrd="0" presId="urn:microsoft.com/office/officeart/2018/5/layout/IconCircleLabelList"/>
    <dgm:cxn modelId="{A6D7A504-463C-44D3-B7A0-1D3BF79DB905}" type="presParOf" srcId="{AE8A014D-D784-4786-ADD6-766F372353EA}" destId="{6FF83A84-0EB4-48B1-BDD3-78CA42FB9F81}" srcOrd="12" destOrd="0" presId="urn:microsoft.com/office/officeart/2018/5/layout/IconCircleLabelList"/>
    <dgm:cxn modelId="{133BF5D2-D9DE-4F91-9E0B-EDD664320547}" type="presParOf" srcId="{6FF83A84-0EB4-48B1-BDD3-78CA42FB9F81}" destId="{71A848E1-874A-43C9-AF38-8C327752761C}" srcOrd="0" destOrd="0" presId="urn:microsoft.com/office/officeart/2018/5/layout/IconCircleLabelList"/>
    <dgm:cxn modelId="{E55F73C0-80C0-4023-8F5A-88AEBEC3A928}" type="presParOf" srcId="{6FF83A84-0EB4-48B1-BDD3-78CA42FB9F81}" destId="{7CC44F56-78BC-445F-8C28-C15E06209A22}" srcOrd="1" destOrd="0" presId="urn:microsoft.com/office/officeart/2018/5/layout/IconCircleLabelList"/>
    <dgm:cxn modelId="{88DF37E6-2BC2-4A8C-BE90-255451E0B795}" type="presParOf" srcId="{6FF83A84-0EB4-48B1-BDD3-78CA42FB9F81}" destId="{A84F909A-C75B-490E-98EE-3788D1F0E9AA}" srcOrd="2" destOrd="0" presId="urn:microsoft.com/office/officeart/2018/5/layout/IconCircleLabelList"/>
    <dgm:cxn modelId="{836A7174-60A2-4382-AE48-E77A1D9A1065}" type="presParOf" srcId="{6FF83A84-0EB4-48B1-BDD3-78CA42FB9F81}" destId="{6F7266DB-D073-4222-B431-44916504A17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923515-8143-4C59-970F-15375532594E}">
      <dsp:nvSpPr>
        <dsp:cNvPr id="0" name=""/>
        <dsp:cNvSpPr/>
      </dsp:nvSpPr>
      <dsp:spPr>
        <a:xfrm>
          <a:off x="852614" y="1935"/>
          <a:ext cx="877113" cy="87711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736A0D-97AC-428F-99B1-B4F21FF603A1}">
      <dsp:nvSpPr>
        <dsp:cNvPr id="0" name=""/>
        <dsp:cNvSpPr/>
      </dsp:nvSpPr>
      <dsp:spPr>
        <a:xfrm>
          <a:off x="1039540" y="188861"/>
          <a:ext cx="503261" cy="50326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4A7865-B964-4ECE-A138-D8AA9B01815C}">
      <dsp:nvSpPr>
        <dsp:cNvPr id="0" name=""/>
        <dsp:cNvSpPr/>
      </dsp:nvSpPr>
      <dsp:spPr>
        <a:xfrm>
          <a:off x="572225"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Personal Pronouns and Opinions</a:t>
          </a:r>
        </a:p>
      </dsp:txBody>
      <dsp:txXfrm>
        <a:off x="572225" y="1152247"/>
        <a:ext cx="1437890" cy="575156"/>
      </dsp:txXfrm>
    </dsp:sp>
    <dsp:sp modelId="{8E4F0A4D-706C-4136-9706-CB44B2E4865D}">
      <dsp:nvSpPr>
        <dsp:cNvPr id="0" name=""/>
        <dsp:cNvSpPr/>
      </dsp:nvSpPr>
      <dsp:spPr>
        <a:xfrm>
          <a:off x="2542136" y="1935"/>
          <a:ext cx="877113" cy="87711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1749C6-57AE-475A-8D55-8AF7B5755209}">
      <dsp:nvSpPr>
        <dsp:cNvPr id="0" name=""/>
        <dsp:cNvSpPr/>
      </dsp:nvSpPr>
      <dsp:spPr>
        <a:xfrm>
          <a:off x="2729061" y="188861"/>
          <a:ext cx="503261" cy="50326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2FEDA04-08C1-412F-AFC2-07A650379225}">
      <dsp:nvSpPr>
        <dsp:cNvPr id="0" name=""/>
        <dsp:cNvSpPr/>
      </dsp:nvSpPr>
      <dsp:spPr>
        <a:xfrm>
          <a:off x="2261747"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t>Literal Introductions  and Conclusions</a:t>
          </a:r>
        </a:p>
      </dsp:txBody>
      <dsp:txXfrm>
        <a:off x="2261747" y="1152247"/>
        <a:ext cx="1437890" cy="575156"/>
      </dsp:txXfrm>
    </dsp:sp>
    <dsp:sp modelId="{492CE2D1-616E-48B0-9B1F-EB6714FEDD22}">
      <dsp:nvSpPr>
        <dsp:cNvPr id="0" name=""/>
        <dsp:cNvSpPr/>
      </dsp:nvSpPr>
      <dsp:spPr>
        <a:xfrm>
          <a:off x="4231657" y="1935"/>
          <a:ext cx="877113" cy="877113"/>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9152FD-655F-412C-A10B-29AC6827E49F}">
      <dsp:nvSpPr>
        <dsp:cNvPr id="0" name=""/>
        <dsp:cNvSpPr/>
      </dsp:nvSpPr>
      <dsp:spPr>
        <a:xfrm>
          <a:off x="4418583" y="188861"/>
          <a:ext cx="503261" cy="50326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334163F-CAD5-4AE7-AA45-1117E658D828}">
      <dsp:nvSpPr>
        <dsp:cNvPr id="0" name=""/>
        <dsp:cNvSpPr/>
      </dsp:nvSpPr>
      <dsp:spPr>
        <a:xfrm>
          <a:off x="3951268"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Passive Voice</a:t>
          </a:r>
        </a:p>
      </dsp:txBody>
      <dsp:txXfrm>
        <a:off x="3951268" y="1152247"/>
        <a:ext cx="1437890" cy="575156"/>
      </dsp:txXfrm>
    </dsp:sp>
    <dsp:sp modelId="{50A4A528-473B-419C-B9E7-949D87E93267}">
      <dsp:nvSpPr>
        <dsp:cNvPr id="0" name=""/>
        <dsp:cNvSpPr/>
      </dsp:nvSpPr>
      <dsp:spPr>
        <a:xfrm>
          <a:off x="5921179" y="1935"/>
          <a:ext cx="877113" cy="877113"/>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921680D-49E5-4253-9E51-574FA1AE763F}">
      <dsp:nvSpPr>
        <dsp:cNvPr id="0" name=""/>
        <dsp:cNvSpPr/>
      </dsp:nvSpPr>
      <dsp:spPr>
        <a:xfrm>
          <a:off x="6108104" y="188861"/>
          <a:ext cx="503261" cy="50326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F908407-9478-4A72-A3D9-69A97B7C9731}">
      <dsp:nvSpPr>
        <dsp:cNvPr id="0" name=""/>
        <dsp:cNvSpPr/>
      </dsp:nvSpPr>
      <dsp:spPr>
        <a:xfrm>
          <a:off x="5640790"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Verb Tense Switch</a:t>
          </a:r>
        </a:p>
      </dsp:txBody>
      <dsp:txXfrm>
        <a:off x="5640790" y="1152247"/>
        <a:ext cx="1437890" cy="575156"/>
      </dsp:txXfrm>
    </dsp:sp>
    <dsp:sp modelId="{2B7BDA73-6043-4ECB-9A0D-45885347555D}">
      <dsp:nvSpPr>
        <dsp:cNvPr id="0" name=""/>
        <dsp:cNvSpPr/>
      </dsp:nvSpPr>
      <dsp:spPr>
        <a:xfrm>
          <a:off x="7610700" y="1935"/>
          <a:ext cx="877113" cy="877113"/>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D1649D-6254-4CC0-B5A0-C8ADB7CD140A}">
      <dsp:nvSpPr>
        <dsp:cNvPr id="0" name=""/>
        <dsp:cNvSpPr/>
      </dsp:nvSpPr>
      <dsp:spPr>
        <a:xfrm>
          <a:off x="7797626" y="188861"/>
          <a:ext cx="503261" cy="50326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4E0E701-BDA4-4209-B272-4419CC44C217}">
      <dsp:nvSpPr>
        <dsp:cNvPr id="0" name=""/>
        <dsp:cNvSpPr/>
      </dsp:nvSpPr>
      <dsp:spPr>
        <a:xfrm>
          <a:off x="7330311"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Fragments/Run-Ons</a:t>
          </a:r>
        </a:p>
      </dsp:txBody>
      <dsp:txXfrm>
        <a:off x="7330311" y="1152247"/>
        <a:ext cx="1437890" cy="575156"/>
      </dsp:txXfrm>
    </dsp:sp>
    <dsp:sp modelId="{0CEC08AB-27EA-4924-8FFE-696693D53423}">
      <dsp:nvSpPr>
        <dsp:cNvPr id="0" name=""/>
        <dsp:cNvSpPr/>
      </dsp:nvSpPr>
      <dsp:spPr>
        <a:xfrm>
          <a:off x="9300222" y="1935"/>
          <a:ext cx="877113" cy="877113"/>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0167BA-6464-443B-B1B0-7EE552246870}">
      <dsp:nvSpPr>
        <dsp:cNvPr id="0" name=""/>
        <dsp:cNvSpPr/>
      </dsp:nvSpPr>
      <dsp:spPr>
        <a:xfrm>
          <a:off x="9487147" y="188861"/>
          <a:ext cx="503261" cy="50326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18DED04-3AC7-4BCC-8E6A-32E0027D57F3}">
      <dsp:nvSpPr>
        <dsp:cNvPr id="0" name=""/>
        <dsp:cNvSpPr/>
      </dsp:nvSpPr>
      <dsp:spPr>
        <a:xfrm>
          <a:off x="9019833" y="1152247"/>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Filler </a:t>
          </a:r>
        </a:p>
      </dsp:txBody>
      <dsp:txXfrm>
        <a:off x="9019833" y="1152247"/>
        <a:ext cx="1437890" cy="575156"/>
      </dsp:txXfrm>
    </dsp:sp>
    <dsp:sp modelId="{71A848E1-874A-43C9-AF38-8C327752761C}">
      <dsp:nvSpPr>
        <dsp:cNvPr id="0" name=""/>
        <dsp:cNvSpPr/>
      </dsp:nvSpPr>
      <dsp:spPr>
        <a:xfrm>
          <a:off x="5076418" y="2086876"/>
          <a:ext cx="877113" cy="877113"/>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C44F56-78BC-445F-8C28-C15E06209A22}">
      <dsp:nvSpPr>
        <dsp:cNvPr id="0" name=""/>
        <dsp:cNvSpPr/>
      </dsp:nvSpPr>
      <dsp:spPr>
        <a:xfrm>
          <a:off x="5263344" y="2273802"/>
          <a:ext cx="503261" cy="50326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F7266DB-D073-4222-B431-44916504A174}">
      <dsp:nvSpPr>
        <dsp:cNvPr id="0" name=""/>
        <dsp:cNvSpPr/>
      </dsp:nvSpPr>
      <dsp:spPr>
        <a:xfrm>
          <a:off x="4796029" y="3237189"/>
          <a:ext cx="1437890" cy="575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a:t>Generalized Examples</a:t>
          </a:r>
        </a:p>
      </dsp:txBody>
      <dsp:txXfrm>
        <a:off x="4796029" y="3237189"/>
        <a:ext cx="1437890" cy="575156"/>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10/7/2019</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962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10/7/2019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030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10/7/2019</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4740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10/7/2019</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9989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10/7/2019</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50018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10/7/2019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20528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10/7/2019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1282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10/7/2019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16290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10/7/2019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627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10/7/2019</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586917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10/7/2019</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2666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10/7/2019</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39256694"/>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30" r:id="rId5"/>
    <p:sldLayoutId id="2147483724" r:id="rId6"/>
    <p:sldLayoutId id="2147483725" r:id="rId7"/>
    <p:sldLayoutId id="2147483726" r:id="rId8"/>
    <p:sldLayoutId id="2147483729" r:id="rId9"/>
    <p:sldLayoutId id="2147483727" r:id="rId10"/>
    <p:sldLayoutId id="2147483728"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75485B9-8EE1-447A-9C08-F7D6B532A8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A418FCC0-C2EE-4CE2-B2AA-022BCFA698CB}"/>
              </a:ext>
            </a:extLst>
          </p:cNvPr>
          <p:cNvPicPr>
            <a:picLocks noChangeAspect="1"/>
          </p:cNvPicPr>
          <p:nvPr/>
        </p:nvPicPr>
        <p:blipFill rotWithShape="1">
          <a:blip r:embed="rId2"/>
          <a:srcRect/>
          <a:stretch/>
        </p:blipFill>
        <p:spPr>
          <a:xfrm>
            <a:off x="20" y="10"/>
            <a:ext cx="12191980" cy="6857988"/>
          </a:xfrm>
          <a:prstGeom prst="rect">
            <a:avLst/>
          </a:prstGeom>
        </p:spPr>
      </p:pic>
      <p:sp>
        <p:nvSpPr>
          <p:cNvPr id="11" name="Rectangle 10">
            <a:extLst>
              <a:ext uri="{FF2B5EF4-FFF2-40B4-BE49-F238E27FC236}">
                <a16:creationId xmlns:a16="http://schemas.microsoft.com/office/drawing/2014/main" id="{B963707F-B98C-4143-AFCF-D6B56C975C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4059" y="457200"/>
            <a:ext cx="5010912" cy="9144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88D2DFBB-460D-4ECB-BD76-509C99DAD6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5583" y="601197"/>
            <a:ext cx="5009388" cy="5789368"/>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97B721C-207B-4465-8A1F-0BC542F05816}"/>
              </a:ext>
            </a:extLst>
          </p:cNvPr>
          <p:cNvSpPr>
            <a:spLocks noGrp="1"/>
          </p:cNvSpPr>
          <p:nvPr>
            <p:ph type="ctrTitle"/>
          </p:nvPr>
        </p:nvSpPr>
        <p:spPr>
          <a:xfrm>
            <a:off x="837126" y="1419225"/>
            <a:ext cx="4320227" cy="2395117"/>
          </a:xfrm>
        </p:spPr>
        <p:txBody>
          <a:bodyPr>
            <a:normAutofit/>
          </a:bodyPr>
          <a:lstStyle/>
          <a:p>
            <a:r>
              <a:rPr lang="en-US" sz="4000" dirty="0">
                <a:solidFill>
                  <a:srgbClr val="FFFFFF"/>
                </a:solidFill>
              </a:rPr>
              <a:t>How to Write in 9</a:t>
            </a:r>
            <a:r>
              <a:rPr lang="en-US" sz="4000" baseline="30000" dirty="0">
                <a:solidFill>
                  <a:srgbClr val="FFFFFF"/>
                </a:solidFill>
              </a:rPr>
              <a:t>th</a:t>
            </a:r>
            <a:r>
              <a:rPr lang="en-US" sz="4000" dirty="0">
                <a:solidFill>
                  <a:srgbClr val="FFFFFF"/>
                </a:solidFill>
              </a:rPr>
              <a:t> Grade CP History	</a:t>
            </a:r>
          </a:p>
        </p:txBody>
      </p:sp>
      <p:sp>
        <p:nvSpPr>
          <p:cNvPr id="3" name="Subtitle 2">
            <a:extLst>
              <a:ext uri="{FF2B5EF4-FFF2-40B4-BE49-F238E27FC236}">
                <a16:creationId xmlns:a16="http://schemas.microsoft.com/office/drawing/2014/main" id="{645BA796-4C3E-4B1C-BE0E-5173D8B4AD93}"/>
              </a:ext>
            </a:extLst>
          </p:cNvPr>
          <p:cNvSpPr>
            <a:spLocks noGrp="1"/>
          </p:cNvSpPr>
          <p:nvPr>
            <p:ph type="subTitle" idx="1"/>
          </p:nvPr>
        </p:nvSpPr>
        <p:spPr>
          <a:xfrm>
            <a:off x="837126" y="3824577"/>
            <a:ext cx="4320228" cy="1614198"/>
          </a:xfrm>
        </p:spPr>
        <p:txBody>
          <a:bodyPr>
            <a:normAutofit/>
          </a:bodyPr>
          <a:lstStyle/>
          <a:p>
            <a:endParaRPr lang="en-US" sz="1800" dirty="0">
              <a:solidFill>
                <a:srgbClr val="FFFFFF">
                  <a:alpha val="75000"/>
                </a:srgbClr>
              </a:solidFill>
            </a:endParaRPr>
          </a:p>
        </p:txBody>
      </p:sp>
    </p:spTree>
    <p:extLst>
      <p:ext uri="{BB962C8B-B14F-4D97-AF65-F5344CB8AC3E}">
        <p14:creationId xmlns:p14="http://schemas.microsoft.com/office/powerpoint/2010/main" val="355073304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FABBCE0-E08C-4BBE-9FD2-E2B253D4D5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chemeClr val="bg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48594F82-02F1-4044-83C4-C3CE49340461}"/>
              </a:ext>
            </a:extLst>
          </p:cNvPr>
          <p:cNvSpPr>
            <a:spLocks noGrp="1"/>
          </p:cNvSpPr>
          <p:nvPr>
            <p:ph type="title"/>
          </p:nvPr>
        </p:nvSpPr>
        <p:spPr>
          <a:xfrm>
            <a:off x="581192" y="702156"/>
            <a:ext cx="11029616" cy="1188720"/>
          </a:xfrm>
        </p:spPr>
        <p:txBody>
          <a:bodyPr>
            <a:normAutofit/>
          </a:bodyPr>
          <a:lstStyle/>
          <a:p>
            <a:r>
              <a:rPr lang="en-US">
                <a:solidFill>
                  <a:schemeClr val="tx1">
                    <a:lumMod val="85000"/>
                    <a:lumOff val="15000"/>
                  </a:schemeClr>
                </a:solidFill>
              </a:rPr>
              <a:t>Most common Mistakes</a:t>
            </a:r>
          </a:p>
        </p:txBody>
      </p:sp>
      <p:sp>
        <p:nvSpPr>
          <p:cNvPr id="12" name="Rectangle 11">
            <a:extLst>
              <a:ext uri="{FF2B5EF4-FFF2-40B4-BE49-F238E27FC236}">
                <a16:creationId xmlns:a16="http://schemas.microsoft.com/office/drawing/2014/main" id="{FF426BAC-43D6-468E-B6FF-167034D5C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60727A"/>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FB02D80E-5995-4C54-8387-5893C2C894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896083C8-1401-4950-AF56-E2FAFE42D6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81D3A4CD-6025-4626-80A1-5FFD56BE5F9A}"/>
              </a:ext>
            </a:extLst>
          </p:cNvPr>
          <p:cNvGraphicFramePr>
            <a:graphicFrameLocks noGrp="1"/>
          </p:cNvGraphicFramePr>
          <p:nvPr>
            <p:ph idx="1"/>
            <p:extLst>
              <p:ext uri="{D42A27DB-BD31-4B8C-83A1-F6EECF244321}">
                <p14:modId xmlns:p14="http://schemas.microsoft.com/office/powerpoint/2010/main" val="2838202988"/>
              </p:ext>
            </p:extLst>
          </p:nvPr>
        </p:nvGraphicFramePr>
        <p:xfrm>
          <a:off x="581025" y="2341563"/>
          <a:ext cx="11029950" cy="381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177509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9F5AB-0298-4810-91FB-BABC95EEBA72}"/>
              </a:ext>
            </a:extLst>
          </p:cNvPr>
          <p:cNvSpPr>
            <a:spLocks noGrp="1"/>
          </p:cNvSpPr>
          <p:nvPr>
            <p:ph type="title"/>
          </p:nvPr>
        </p:nvSpPr>
        <p:spPr/>
        <p:txBody>
          <a:bodyPr/>
          <a:lstStyle/>
          <a:p>
            <a:r>
              <a:rPr lang="en-US" dirty="0"/>
              <a:t>Personal Pronouns and Opinions</a:t>
            </a:r>
          </a:p>
        </p:txBody>
      </p:sp>
      <p:sp>
        <p:nvSpPr>
          <p:cNvPr id="3" name="Text Placeholder 2">
            <a:extLst>
              <a:ext uri="{FF2B5EF4-FFF2-40B4-BE49-F238E27FC236}">
                <a16:creationId xmlns:a16="http://schemas.microsoft.com/office/drawing/2014/main" id="{67197BA4-D92F-4953-9FB5-CD3B47AEC931}"/>
              </a:ext>
            </a:extLst>
          </p:cNvPr>
          <p:cNvSpPr>
            <a:spLocks noGrp="1"/>
          </p:cNvSpPr>
          <p:nvPr>
            <p:ph type="body" idx="1"/>
          </p:nvPr>
        </p:nvSpPr>
        <p:spPr/>
        <p:txBody>
          <a:bodyPr/>
          <a:lstStyle/>
          <a:p>
            <a:r>
              <a:rPr lang="en-US" dirty="0"/>
              <a:t>Example	</a:t>
            </a:r>
          </a:p>
        </p:txBody>
      </p:sp>
      <p:sp>
        <p:nvSpPr>
          <p:cNvPr id="4" name="Content Placeholder 3">
            <a:extLst>
              <a:ext uri="{FF2B5EF4-FFF2-40B4-BE49-F238E27FC236}">
                <a16:creationId xmlns:a16="http://schemas.microsoft.com/office/drawing/2014/main" id="{0F50D272-6172-4437-BDDF-F64F939BBB77}"/>
              </a:ext>
            </a:extLst>
          </p:cNvPr>
          <p:cNvSpPr>
            <a:spLocks noGrp="1"/>
          </p:cNvSpPr>
          <p:nvPr>
            <p:ph sz="half" idx="2"/>
          </p:nvPr>
        </p:nvSpPr>
        <p:spPr/>
        <p:txBody>
          <a:bodyPr/>
          <a:lstStyle/>
          <a:p>
            <a:pPr marL="0" indent="0">
              <a:buNone/>
            </a:pPr>
            <a:r>
              <a:rPr lang="en-US" dirty="0"/>
              <a:t>As we know, there are many similarities between the civilizations of Mesopotamia. </a:t>
            </a:r>
          </a:p>
          <a:p>
            <a:pPr marL="0" indent="0">
              <a:buNone/>
            </a:pPr>
            <a:endParaRPr lang="en-US" dirty="0"/>
          </a:p>
          <a:p>
            <a:pPr marL="0" indent="0">
              <a:buNone/>
            </a:pPr>
            <a:r>
              <a:rPr lang="en-US" dirty="0"/>
              <a:t>We as a society would not be where we are today without the advancements of the Sumerians. </a:t>
            </a:r>
          </a:p>
          <a:p>
            <a:pPr marL="0" indent="0">
              <a:buNone/>
            </a:pPr>
            <a:endParaRPr lang="en-US" dirty="0"/>
          </a:p>
          <a:p>
            <a:pPr marL="0" indent="0">
              <a:buNone/>
            </a:pPr>
            <a:r>
              <a:rPr lang="en-US" dirty="0"/>
              <a:t>I think the Mesopotamian civilizations contributed a lot to our history, and I enjoyed learning about them in class. </a:t>
            </a:r>
          </a:p>
        </p:txBody>
      </p:sp>
      <p:sp>
        <p:nvSpPr>
          <p:cNvPr id="5" name="Text Placeholder 4">
            <a:extLst>
              <a:ext uri="{FF2B5EF4-FFF2-40B4-BE49-F238E27FC236}">
                <a16:creationId xmlns:a16="http://schemas.microsoft.com/office/drawing/2014/main" id="{130DD8A3-5748-47B6-91C2-01C6408A88A6}"/>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5A3A26ED-BD67-420E-A651-703FC0A118B1}"/>
              </a:ext>
            </a:extLst>
          </p:cNvPr>
          <p:cNvSpPr>
            <a:spLocks noGrp="1"/>
          </p:cNvSpPr>
          <p:nvPr>
            <p:ph sz="quarter" idx="4"/>
          </p:nvPr>
        </p:nvSpPr>
        <p:spPr/>
        <p:txBody>
          <a:bodyPr/>
          <a:lstStyle/>
          <a:p>
            <a:pPr marL="0" indent="0">
              <a:buNone/>
            </a:pPr>
            <a:r>
              <a:rPr lang="en-US" dirty="0"/>
              <a:t>The civilizations of Mesopotamia shared many similarities. </a:t>
            </a:r>
          </a:p>
          <a:p>
            <a:pPr marL="0" indent="0">
              <a:buNone/>
            </a:pPr>
            <a:endParaRPr lang="en-US" dirty="0"/>
          </a:p>
          <a:p>
            <a:pPr marL="0" indent="0">
              <a:buNone/>
            </a:pPr>
            <a:endParaRPr lang="en-US" dirty="0"/>
          </a:p>
          <a:p>
            <a:pPr marL="0" indent="0">
              <a:buNone/>
            </a:pPr>
            <a:r>
              <a:rPr lang="en-US" dirty="0"/>
              <a:t>Society would be very different, and perhaps less advanced, without the inventions of the Sumerians. </a:t>
            </a:r>
          </a:p>
          <a:p>
            <a:pPr marL="0" indent="0">
              <a:buNone/>
            </a:pPr>
            <a:endParaRPr lang="en-US" dirty="0"/>
          </a:p>
          <a:p>
            <a:pPr marL="0" indent="0">
              <a:buNone/>
            </a:pPr>
            <a:r>
              <a:rPr lang="en-US" dirty="0"/>
              <a:t>Mesopotamian civilizations contributed a lot to history. </a:t>
            </a:r>
          </a:p>
        </p:txBody>
      </p:sp>
    </p:spTree>
    <p:extLst>
      <p:ext uri="{BB962C8B-B14F-4D97-AF65-F5344CB8AC3E}">
        <p14:creationId xmlns:p14="http://schemas.microsoft.com/office/powerpoint/2010/main" val="1019852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C6939-96C3-4681-9DDD-EE1D755555AA}"/>
              </a:ext>
            </a:extLst>
          </p:cNvPr>
          <p:cNvSpPr>
            <a:spLocks noGrp="1"/>
          </p:cNvSpPr>
          <p:nvPr>
            <p:ph type="title"/>
          </p:nvPr>
        </p:nvSpPr>
        <p:spPr/>
        <p:txBody>
          <a:bodyPr/>
          <a:lstStyle/>
          <a:p>
            <a:r>
              <a:rPr lang="en-US" dirty="0"/>
              <a:t>Literal introductions and conclusions</a:t>
            </a:r>
          </a:p>
        </p:txBody>
      </p:sp>
      <p:sp>
        <p:nvSpPr>
          <p:cNvPr id="3" name="Text Placeholder 2">
            <a:extLst>
              <a:ext uri="{FF2B5EF4-FFF2-40B4-BE49-F238E27FC236}">
                <a16:creationId xmlns:a16="http://schemas.microsoft.com/office/drawing/2014/main" id="{517DE52B-3431-4187-8243-B78129867DDD}"/>
              </a:ext>
            </a:extLst>
          </p:cNvPr>
          <p:cNvSpPr>
            <a:spLocks noGrp="1"/>
          </p:cNvSpPr>
          <p:nvPr>
            <p:ph type="body" idx="1"/>
          </p:nvPr>
        </p:nvSpPr>
        <p:spPr/>
        <p:txBody>
          <a:bodyPr/>
          <a:lstStyle/>
          <a:p>
            <a:r>
              <a:rPr lang="en-US" dirty="0"/>
              <a:t>Example	</a:t>
            </a:r>
          </a:p>
        </p:txBody>
      </p:sp>
      <p:sp>
        <p:nvSpPr>
          <p:cNvPr id="4" name="Content Placeholder 3">
            <a:extLst>
              <a:ext uri="{FF2B5EF4-FFF2-40B4-BE49-F238E27FC236}">
                <a16:creationId xmlns:a16="http://schemas.microsoft.com/office/drawing/2014/main" id="{2C2F2F6D-A3A3-471D-AFA1-08D483566CF2}"/>
              </a:ext>
            </a:extLst>
          </p:cNvPr>
          <p:cNvSpPr>
            <a:spLocks noGrp="1"/>
          </p:cNvSpPr>
          <p:nvPr>
            <p:ph sz="half" idx="2"/>
          </p:nvPr>
        </p:nvSpPr>
        <p:spPr/>
        <p:txBody>
          <a:bodyPr/>
          <a:lstStyle/>
          <a:p>
            <a:r>
              <a:rPr lang="en-US" dirty="0"/>
              <a:t>This essay will discuss the similarities and differences between the Mesopotamian civilizations. </a:t>
            </a:r>
          </a:p>
          <a:p>
            <a:endParaRPr lang="en-US" dirty="0"/>
          </a:p>
          <a:p>
            <a:r>
              <a:rPr lang="en-US" dirty="0"/>
              <a:t>In this paragraph, the contributions to history will be explored. </a:t>
            </a:r>
          </a:p>
          <a:p>
            <a:endParaRPr lang="en-US" dirty="0"/>
          </a:p>
          <a:p>
            <a:r>
              <a:rPr lang="en-US" dirty="0"/>
              <a:t>In conclusion, I have discussed the similarities and differences among the civilizations of Mesopotamia. </a:t>
            </a:r>
          </a:p>
        </p:txBody>
      </p:sp>
      <p:sp>
        <p:nvSpPr>
          <p:cNvPr id="5" name="Text Placeholder 4">
            <a:extLst>
              <a:ext uri="{FF2B5EF4-FFF2-40B4-BE49-F238E27FC236}">
                <a16:creationId xmlns:a16="http://schemas.microsoft.com/office/drawing/2014/main" id="{E895FA80-1E0C-46F0-A712-4C1DF7CF3164}"/>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550AFC1A-E1ED-4938-A066-7E2AC345BC88}"/>
              </a:ext>
            </a:extLst>
          </p:cNvPr>
          <p:cNvSpPr>
            <a:spLocks noGrp="1"/>
          </p:cNvSpPr>
          <p:nvPr>
            <p:ph sz="quarter" idx="4"/>
          </p:nvPr>
        </p:nvSpPr>
        <p:spPr/>
        <p:txBody>
          <a:bodyPr>
            <a:normAutofit fontScale="92500" lnSpcReduction="10000"/>
          </a:bodyPr>
          <a:lstStyle/>
          <a:p>
            <a:r>
              <a:rPr lang="en-US" dirty="0"/>
              <a:t>There were many similarities and differences between the Mesopotamian civilizations. </a:t>
            </a:r>
          </a:p>
          <a:p>
            <a:endParaRPr lang="en-US" dirty="0"/>
          </a:p>
          <a:p>
            <a:r>
              <a:rPr lang="en-US" dirty="0"/>
              <a:t>Furthermore, there were also many contributions to history that emerged from Mesopotamia. </a:t>
            </a:r>
          </a:p>
          <a:p>
            <a:endParaRPr lang="en-US" dirty="0"/>
          </a:p>
          <a:p>
            <a:r>
              <a:rPr lang="en-US" dirty="0"/>
              <a:t>In conclusion, there were not only were there many similarities among the civilizations of Mesopotamia, but there were also differences. </a:t>
            </a:r>
          </a:p>
        </p:txBody>
      </p:sp>
    </p:spTree>
    <p:extLst>
      <p:ext uri="{BB962C8B-B14F-4D97-AF65-F5344CB8AC3E}">
        <p14:creationId xmlns:p14="http://schemas.microsoft.com/office/powerpoint/2010/main" val="379004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46A1D-4227-4B8E-BB07-EB0AAEDB3881}"/>
              </a:ext>
            </a:extLst>
          </p:cNvPr>
          <p:cNvSpPr>
            <a:spLocks noGrp="1"/>
          </p:cNvSpPr>
          <p:nvPr>
            <p:ph type="title"/>
          </p:nvPr>
        </p:nvSpPr>
        <p:spPr/>
        <p:txBody>
          <a:bodyPr/>
          <a:lstStyle/>
          <a:p>
            <a:r>
              <a:rPr lang="en-US" dirty="0"/>
              <a:t>Passive Voice</a:t>
            </a:r>
          </a:p>
        </p:txBody>
      </p:sp>
      <p:sp>
        <p:nvSpPr>
          <p:cNvPr id="3" name="Text Placeholder 2">
            <a:extLst>
              <a:ext uri="{FF2B5EF4-FFF2-40B4-BE49-F238E27FC236}">
                <a16:creationId xmlns:a16="http://schemas.microsoft.com/office/drawing/2014/main" id="{CCD3C76B-1C93-481B-AF19-DDC8A5B9115A}"/>
              </a:ext>
            </a:extLst>
          </p:cNvPr>
          <p:cNvSpPr>
            <a:spLocks noGrp="1"/>
          </p:cNvSpPr>
          <p:nvPr>
            <p:ph type="body" idx="1"/>
          </p:nvPr>
        </p:nvSpPr>
        <p:spPr/>
        <p:txBody>
          <a:bodyPr/>
          <a:lstStyle/>
          <a:p>
            <a:r>
              <a:rPr lang="en-US" dirty="0"/>
              <a:t>Example</a:t>
            </a:r>
          </a:p>
        </p:txBody>
      </p:sp>
      <p:sp>
        <p:nvSpPr>
          <p:cNvPr id="4" name="Content Placeholder 3">
            <a:extLst>
              <a:ext uri="{FF2B5EF4-FFF2-40B4-BE49-F238E27FC236}">
                <a16:creationId xmlns:a16="http://schemas.microsoft.com/office/drawing/2014/main" id="{3CFB50C5-C3E9-41A3-8455-B073CF28AEAC}"/>
              </a:ext>
            </a:extLst>
          </p:cNvPr>
          <p:cNvSpPr>
            <a:spLocks noGrp="1"/>
          </p:cNvSpPr>
          <p:nvPr>
            <p:ph sz="half" idx="2"/>
          </p:nvPr>
        </p:nvSpPr>
        <p:spPr/>
        <p:txBody>
          <a:bodyPr/>
          <a:lstStyle/>
          <a:p>
            <a:pPr marL="0" indent="0">
              <a:buNone/>
            </a:pPr>
            <a:r>
              <a:rPr lang="en-US" dirty="0"/>
              <a:t>The Sumerians had believed in a hellish afterlife. They also had believed in many gods, making them polytheistic. </a:t>
            </a:r>
          </a:p>
          <a:p>
            <a:pPr marL="0" indent="0">
              <a:buNone/>
            </a:pPr>
            <a:endParaRPr lang="en-US" dirty="0"/>
          </a:p>
          <a:p>
            <a:pPr marL="0" indent="0">
              <a:buNone/>
            </a:pPr>
            <a:r>
              <a:rPr lang="en-US" dirty="0"/>
              <a:t>The Persians were known to have a large military but had given their conquered people mercy. </a:t>
            </a:r>
          </a:p>
        </p:txBody>
      </p:sp>
      <p:sp>
        <p:nvSpPr>
          <p:cNvPr id="5" name="Text Placeholder 4">
            <a:extLst>
              <a:ext uri="{FF2B5EF4-FFF2-40B4-BE49-F238E27FC236}">
                <a16:creationId xmlns:a16="http://schemas.microsoft.com/office/drawing/2014/main" id="{7F9608EA-519E-4C60-88E9-DBDD0FC01676}"/>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753928B1-1710-4EBA-ADB7-75CE43338D74}"/>
              </a:ext>
            </a:extLst>
          </p:cNvPr>
          <p:cNvSpPr>
            <a:spLocks noGrp="1"/>
          </p:cNvSpPr>
          <p:nvPr>
            <p:ph sz="quarter" idx="4"/>
          </p:nvPr>
        </p:nvSpPr>
        <p:spPr/>
        <p:txBody>
          <a:bodyPr/>
          <a:lstStyle/>
          <a:p>
            <a:pPr marL="0" indent="0">
              <a:buNone/>
            </a:pPr>
            <a:r>
              <a:rPr lang="en-US" dirty="0"/>
              <a:t>The Sumerians believed in a hellish afterlife. They also believed in many gods, making them polytheistic. </a:t>
            </a:r>
          </a:p>
          <a:p>
            <a:pPr marL="0" indent="0">
              <a:buNone/>
            </a:pPr>
            <a:endParaRPr lang="en-US" dirty="0"/>
          </a:p>
          <a:p>
            <a:pPr marL="0" indent="0">
              <a:buNone/>
            </a:pPr>
            <a:endParaRPr lang="en-US" dirty="0"/>
          </a:p>
          <a:p>
            <a:pPr marL="0" indent="0">
              <a:buNone/>
            </a:pPr>
            <a:r>
              <a:rPr lang="en-US" dirty="0"/>
              <a:t>The Persians had a large military but also gave their conquered people mercy. </a:t>
            </a:r>
          </a:p>
        </p:txBody>
      </p:sp>
    </p:spTree>
    <p:extLst>
      <p:ext uri="{BB962C8B-B14F-4D97-AF65-F5344CB8AC3E}">
        <p14:creationId xmlns:p14="http://schemas.microsoft.com/office/powerpoint/2010/main" val="421739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B7F5-81C7-464F-9C09-B5F26881D533}"/>
              </a:ext>
            </a:extLst>
          </p:cNvPr>
          <p:cNvSpPr>
            <a:spLocks noGrp="1"/>
          </p:cNvSpPr>
          <p:nvPr>
            <p:ph type="title"/>
          </p:nvPr>
        </p:nvSpPr>
        <p:spPr/>
        <p:txBody>
          <a:bodyPr/>
          <a:lstStyle/>
          <a:p>
            <a:r>
              <a:rPr lang="en-US" dirty="0"/>
              <a:t>Verb tense switch</a:t>
            </a:r>
          </a:p>
        </p:txBody>
      </p:sp>
      <p:sp>
        <p:nvSpPr>
          <p:cNvPr id="3" name="Text Placeholder 2">
            <a:extLst>
              <a:ext uri="{FF2B5EF4-FFF2-40B4-BE49-F238E27FC236}">
                <a16:creationId xmlns:a16="http://schemas.microsoft.com/office/drawing/2014/main" id="{5D25673B-6335-464D-A276-10541E8A2C56}"/>
              </a:ext>
            </a:extLst>
          </p:cNvPr>
          <p:cNvSpPr>
            <a:spLocks noGrp="1"/>
          </p:cNvSpPr>
          <p:nvPr>
            <p:ph type="body" idx="1"/>
          </p:nvPr>
        </p:nvSpPr>
        <p:spPr/>
        <p:txBody>
          <a:bodyPr/>
          <a:lstStyle/>
          <a:p>
            <a:r>
              <a:rPr lang="en-US" dirty="0"/>
              <a:t>Example</a:t>
            </a:r>
          </a:p>
        </p:txBody>
      </p:sp>
      <p:sp>
        <p:nvSpPr>
          <p:cNvPr id="4" name="Content Placeholder 3">
            <a:extLst>
              <a:ext uri="{FF2B5EF4-FFF2-40B4-BE49-F238E27FC236}">
                <a16:creationId xmlns:a16="http://schemas.microsoft.com/office/drawing/2014/main" id="{E60BCBB9-B86E-462D-A44E-42F5D65853B5}"/>
              </a:ext>
            </a:extLst>
          </p:cNvPr>
          <p:cNvSpPr>
            <a:spLocks noGrp="1"/>
          </p:cNvSpPr>
          <p:nvPr>
            <p:ph sz="half" idx="2"/>
          </p:nvPr>
        </p:nvSpPr>
        <p:spPr/>
        <p:txBody>
          <a:bodyPr/>
          <a:lstStyle/>
          <a:p>
            <a:pPr marL="0" indent="0">
              <a:buNone/>
            </a:pPr>
            <a:r>
              <a:rPr lang="en-US" dirty="0"/>
              <a:t>Mesopotamia </a:t>
            </a:r>
            <a:r>
              <a:rPr lang="en-US" b="1" dirty="0"/>
              <a:t>is</a:t>
            </a:r>
            <a:r>
              <a:rPr lang="en-US" dirty="0"/>
              <a:t> a very diverse place with many different cultures. The Persians, for example, </a:t>
            </a:r>
            <a:r>
              <a:rPr lang="en-US" b="1" dirty="0"/>
              <a:t>were</a:t>
            </a:r>
            <a:r>
              <a:rPr lang="en-US" dirty="0"/>
              <a:t> monotheistic while the Sumerians </a:t>
            </a:r>
            <a:r>
              <a:rPr lang="en-US" b="1" dirty="0"/>
              <a:t>were</a:t>
            </a:r>
            <a:r>
              <a:rPr lang="en-US" dirty="0"/>
              <a:t> polytheistic. Mesopotamia </a:t>
            </a:r>
            <a:r>
              <a:rPr lang="en-US" b="1" dirty="0"/>
              <a:t>is</a:t>
            </a:r>
            <a:r>
              <a:rPr lang="en-US" dirty="0"/>
              <a:t> hard to invade, making these civilizations diverse. </a:t>
            </a:r>
          </a:p>
        </p:txBody>
      </p:sp>
      <p:sp>
        <p:nvSpPr>
          <p:cNvPr id="5" name="Text Placeholder 4">
            <a:extLst>
              <a:ext uri="{FF2B5EF4-FFF2-40B4-BE49-F238E27FC236}">
                <a16:creationId xmlns:a16="http://schemas.microsoft.com/office/drawing/2014/main" id="{9289C99C-0C0B-454C-B1A6-186815729A86}"/>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394584A7-BC2C-4D48-A5B3-69B39C00A9D4}"/>
              </a:ext>
            </a:extLst>
          </p:cNvPr>
          <p:cNvSpPr>
            <a:spLocks noGrp="1"/>
          </p:cNvSpPr>
          <p:nvPr>
            <p:ph sz="quarter" idx="4"/>
          </p:nvPr>
        </p:nvSpPr>
        <p:spPr/>
        <p:txBody>
          <a:bodyPr/>
          <a:lstStyle/>
          <a:p>
            <a:pPr marL="0" indent="0">
              <a:buNone/>
            </a:pPr>
            <a:r>
              <a:rPr lang="en-US" dirty="0"/>
              <a:t>Always use past tense for history class:</a:t>
            </a:r>
          </a:p>
          <a:p>
            <a:pPr marL="0" indent="0">
              <a:buNone/>
            </a:pPr>
            <a:endParaRPr lang="en-US" dirty="0"/>
          </a:p>
          <a:p>
            <a:pPr marL="0" indent="0">
              <a:buNone/>
            </a:pPr>
            <a:r>
              <a:rPr lang="en-US" dirty="0"/>
              <a:t>Mesopotamia was a very diverse place with many different cultures. The Persians, for example, were monotheistic while the Sumerians were Polytheistic. This is because Mesopotamia was hard to invade, making these civilizations diverse. </a:t>
            </a:r>
          </a:p>
        </p:txBody>
      </p:sp>
    </p:spTree>
    <p:extLst>
      <p:ext uri="{BB962C8B-B14F-4D97-AF65-F5344CB8AC3E}">
        <p14:creationId xmlns:p14="http://schemas.microsoft.com/office/powerpoint/2010/main" val="3576095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D1B45-8293-4916-B5DB-9BC3B80299CD}"/>
              </a:ext>
            </a:extLst>
          </p:cNvPr>
          <p:cNvSpPr>
            <a:spLocks noGrp="1"/>
          </p:cNvSpPr>
          <p:nvPr>
            <p:ph type="title"/>
          </p:nvPr>
        </p:nvSpPr>
        <p:spPr/>
        <p:txBody>
          <a:bodyPr/>
          <a:lstStyle/>
          <a:p>
            <a:r>
              <a:rPr lang="en-US" dirty="0"/>
              <a:t>Fragments and run-ons</a:t>
            </a:r>
          </a:p>
        </p:txBody>
      </p:sp>
      <p:sp>
        <p:nvSpPr>
          <p:cNvPr id="3" name="Text Placeholder 2">
            <a:extLst>
              <a:ext uri="{FF2B5EF4-FFF2-40B4-BE49-F238E27FC236}">
                <a16:creationId xmlns:a16="http://schemas.microsoft.com/office/drawing/2014/main" id="{F14D2258-B82E-49D6-BD4B-663903A390BF}"/>
              </a:ext>
            </a:extLst>
          </p:cNvPr>
          <p:cNvSpPr>
            <a:spLocks noGrp="1"/>
          </p:cNvSpPr>
          <p:nvPr>
            <p:ph type="body" idx="1"/>
          </p:nvPr>
        </p:nvSpPr>
        <p:spPr/>
        <p:txBody>
          <a:bodyPr/>
          <a:lstStyle/>
          <a:p>
            <a:r>
              <a:rPr lang="en-US" dirty="0"/>
              <a:t>Examples</a:t>
            </a:r>
          </a:p>
        </p:txBody>
      </p:sp>
      <p:sp>
        <p:nvSpPr>
          <p:cNvPr id="4" name="Content Placeholder 3">
            <a:extLst>
              <a:ext uri="{FF2B5EF4-FFF2-40B4-BE49-F238E27FC236}">
                <a16:creationId xmlns:a16="http://schemas.microsoft.com/office/drawing/2014/main" id="{0F305F7B-BBAC-4CC0-AF0C-BFDDBC9D75FC}"/>
              </a:ext>
            </a:extLst>
          </p:cNvPr>
          <p:cNvSpPr>
            <a:spLocks noGrp="1"/>
          </p:cNvSpPr>
          <p:nvPr>
            <p:ph sz="half" idx="2"/>
          </p:nvPr>
        </p:nvSpPr>
        <p:spPr/>
        <p:txBody>
          <a:bodyPr/>
          <a:lstStyle/>
          <a:p>
            <a:r>
              <a:rPr lang="en-US" dirty="0"/>
              <a:t>There were many civilizations that conquered Mesopotamia. </a:t>
            </a:r>
            <a:r>
              <a:rPr lang="en-US" u="sng" dirty="0"/>
              <a:t>Sumer, Babylon, and Assyria for example. </a:t>
            </a:r>
          </a:p>
          <a:p>
            <a:endParaRPr lang="en-US" u="sng" dirty="0"/>
          </a:p>
          <a:p>
            <a:r>
              <a:rPr lang="en-US" dirty="0"/>
              <a:t>The Persians were polytheistic, meaning they believed in many gods, but they were also in some cases monotheistic because they practiced Zoroastrianism, which was a religion that only believed in one god. </a:t>
            </a:r>
          </a:p>
        </p:txBody>
      </p:sp>
      <p:sp>
        <p:nvSpPr>
          <p:cNvPr id="5" name="Text Placeholder 4">
            <a:extLst>
              <a:ext uri="{FF2B5EF4-FFF2-40B4-BE49-F238E27FC236}">
                <a16:creationId xmlns:a16="http://schemas.microsoft.com/office/drawing/2014/main" id="{F070EE1E-F734-4662-BFFE-C8034DFD9466}"/>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78287917-C624-4058-AB9E-BA247F0C4ABA}"/>
              </a:ext>
            </a:extLst>
          </p:cNvPr>
          <p:cNvSpPr>
            <a:spLocks noGrp="1"/>
          </p:cNvSpPr>
          <p:nvPr>
            <p:ph sz="quarter" idx="4"/>
          </p:nvPr>
        </p:nvSpPr>
        <p:spPr/>
        <p:txBody>
          <a:bodyPr>
            <a:normAutofit fontScale="92500" lnSpcReduction="20000"/>
          </a:bodyPr>
          <a:lstStyle/>
          <a:p>
            <a:r>
              <a:rPr lang="en-US" dirty="0"/>
              <a:t>There were many civilizations that conquered Mesopotamia, including Sumer, Babylon, and Assyria. </a:t>
            </a:r>
          </a:p>
          <a:p>
            <a:r>
              <a:rPr lang="en-US" dirty="0"/>
              <a:t>There were many civilizations that conquered Mesopotamia. Some of these included Sumer, Babylon, and Assyria. </a:t>
            </a:r>
          </a:p>
          <a:p>
            <a:endParaRPr lang="en-US" dirty="0"/>
          </a:p>
          <a:p>
            <a:r>
              <a:rPr lang="en-US" dirty="0"/>
              <a:t>The Persians were polytheistic in most cases, meaning they believed in many gods. However, some believed in Zoroastrianism, which was a monotheistic religion. This means they only believed in one god. </a:t>
            </a:r>
          </a:p>
        </p:txBody>
      </p:sp>
    </p:spTree>
    <p:extLst>
      <p:ext uri="{BB962C8B-B14F-4D97-AF65-F5344CB8AC3E}">
        <p14:creationId xmlns:p14="http://schemas.microsoft.com/office/powerpoint/2010/main" val="3936770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7AEE1-447D-49A3-BDE2-7F8CD9B4BD4A}"/>
              </a:ext>
            </a:extLst>
          </p:cNvPr>
          <p:cNvSpPr>
            <a:spLocks noGrp="1"/>
          </p:cNvSpPr>
          <p:nvPr>
            <p:ph type="title"/>
          </p:nvPr>
        </p:nvSpPr>
        <p:spPr/>
        <p:txBody>
          <a:bodyPr/>
          <a:lstStyle/>
          <a:p>
            <a:r>
              <a:rPr lang="en-US" dirty="0"/>
              <a:t>filler</a:t>
            </a:r>
          </a:p>
        </p:txBody>
      </p:sp>
      <p:sp>
        <p:nvSpPr>
          <p:cNvPr id="3" name="Text Placeholder 2">
            <a:extLst>
              <a:ext uri="{FF2B5EF4-FFF2-40B4-BE49-F238E27FC236}">
                <a16:creationId xmlns:a16="http://schemas.microsoft.com/office/drawing/2014/main" id="{91FBA44D-4E0B-4A11-8BB6-BEF00D52790D}"/>
              </a:ext>
            </a:extLst>
          </p:cNvPr>
          <p:cNvSpPr>
            <a:spLocks noGrp="1"/>
          </p:cNvSpPr>
          <p:nvPr>
            <p:ph type="body" idx="1"/>
          </p:nvPr>
        </p:nvSpPr>
        <p:spPr/>
        <p:txBody>
          <a:bodyPr/>
          <a:lstStyle/>
          <a:p>
            <a:r>
              <a:rPr lang="en-US" dirty="0"/>
              <a:t>Example</a:t>
            </a:r>
          </a:p>
        </p:txBody>
      </p:sp>
      <p:sp>
        <p:nvSpPr>
          <p:cNvPr id="4" name="Content Placeholder 3">
            <a:extLst>
              <a:ext uri="{FF2B5EF4-FFF2-40B4-BE49-F238E27FC236}">
                <a16:creationId xmlns:a16="http://schemas.microsoft.com/office/drawing/2014/main" id="{7EBBE1B7-B73B-4A88-A880-7FE3737D1596}"/>
              </a:ext>
            </a:extLst>
          </p:cNvPr>
          <p:cNvSpPr>
            <a:spLocks noGrp="1"/>
          </p:cNvSpPr>
          <p:nvPr>
            <p:ph sz="half" idx="2"/>
          </p:nvPr>
        </p:nvSpPr>
        <p:spPr/>
        <p:txBody>
          <a:bodyPr/>
          <a:lstStyle/>
          <a:p>
            <a:r>
              <a:rPr lang="en-US" dirty="0"/>
              <a:t>The civilizations of Mesopotamia were good and bad. They had many similarities towards humanity. They also had differences that allowed humanity to advance. There were also contributions that the Mesopotamian civilizations had that brought society to where it is today. Without Mesopotamia’s similarities and differences, there would be no advancements. </a:t>
            </a:r>
          </a:p>
        </p:txBody>
      </p:sp>
      <p:sp>
        <p:nvSpPr>
          <p:cNvPr id="5" name="Text Placeholder 4">
            <a:extLst>
              <a:ext uri="{FF2B5EF4-FFF2-40B4-BE49-F238E27FC236}">
                <a16:creationId xmlns:a16="http://schemas.microsoft.com/office/drawing/2014/main" id="{716D0431-D568-4EC1-B8FA-958CD0AFC61B}"/>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65826EEB-E7BF-4986-80B6-E831B65C8B80}"/>
              </a:ext>
            </a:extLst>
          </p:cNvPr>
          <p:cNvSpPr>
            <a:spLocks noGrp="1"/>
          </p:cNvSpPr>
          <p:nvPr>
            <p:ph sz="quarter" idx="4"/>
          </p:nvPr>
        </p:nvSpPr>
        <p:spPr/>
        <p:txBody>
          <a:bodyPr/>
          <a:lstStyle/>
          <a:p>
            <a:r>
              <a:rPr lang="en-US" dirty="0"/>
              <a:t>The civilizations that lived in Mesopotamia shared many cultural similarities, but also had their differences. These civilizations also contributed some of the most important inventions to human history. Without these civilizations, there would certainly be less progress of humankind. </a:t>
            </a:r>
          </a:p>
        </p:txBody>
      </p:sp>
    </p:spTree>
    <p:extLst>
      <p:ext uri="{BB962C8B-B14F-4D97-AF65-F5344CB8AC3E}">
        <p14:creationId xmlns:p14="http://schemas.microsoft.com/office/powerpoint/2010/main" val="2144039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9D8F-A683-49CC-8E38-E9541C08C37F}"/>
              </a:ext>
            </a:extLst>
          </p:cNvPr>
          <p:cNvSpPr>
            <a:spLocks noGrp="1"/>
          </p:cNvSpPr>
          <p:nvPr>
            <p:ph type="title"/>
          </p:nvPr>
        </p:nvSpPr>
        <p:spPr/>
        <p:txBody>
          <a:bodyPr/>
          <a:lstStyle/>
          <a:p>
            <a:r>
              <a:rPr lang="en-US" dirty="0"/>
              <a:t>Generalized Examples</a:t>
            </a:r>
          </a:p>
        </p:txBody>
      </p:sp>
      <p:sp>
        <p:nvSpPr>
          <p:cNvPr id="3" name="Text Placeholder 2">
            <a:extLst>
              <a:ext uri="{FF2B5EF4-FFF2-40B4-BE49-F238E27FC236}">
                <a16:creationId xmlns:a16="http://schemas.microsoft.com/office/drawing/2014/main" id="{78FCE3E1-9DCA-4B62-8130-C3E2B0F72AE5}"/>
              </a:ext>
            </a:extLst>
          </p:cNvPr>
          <p:cNvSpPr>
            <a:spLocks noGrp="1"/>
          </p:cNvSpPr>
          <p:nvPr>
            <p:ph type="body" idx="1"/>
          </p:nvPr>
        </p:nvSpPr>
        <p:spPr/>
        <p:txBody>
          <a:bodyPr/>
          <a:lstStyle/>
          <a:p>
            <a:r>
              <a:rPr lang="en-US" dirty="0"/>
              <a:t>Example</a:t>
            </a:r>
          </a:p>
        </p:txBody>
      </p:sp>
      <p:sp>
        <p:nvSpPr>
          <p:cNvPr id="4" name="Content Placeholder 3">
            <a:extLst>
              <a:ext uri="{FF2B5EF4-FFF2-40B4-BE49-F238E27FC236}">
                <a16:creationId xmlns:a16="http://schemas.microsoft.com/office/drawing/2014/main" id="{93588681-2CF9-49DA-9CA7-A47DE3352CEA}"/>
              </a:ext>
            </a:extLst>
          </p:cNvPr>
          <p:cNvSpPr>
            <a:spLocks noGrp="1"/>
          </p:cNvSpPr>
          <p:nvPr>
            <p:ph sz="half" idx="2"/>
          </p:nvPr>
        </p:nvSpPr>
        <p:spPr/>
        <p:txBody>
          <a:bodyPr/>
          <a:lstStyle/>
          <a:p>
            <a:r>
              <a:rPr lang="en-US" dirty="0"/>
              <a:t>All of these civilizations had rulers. </a:t>
            </a:r>
          </a:p>
          <a:p>
            <a:endParaRPr lang="en-US" dirty="0"/>
          </a:p>
          <a:p>
            <a:r>
              <a:rPr lang="en-US" dirty="0"/>
              <a:t>All of these civilizations lived in Mesopotamia. </a:t>
            </a:r>
          </a:p>
          <a:p>
            <a:endParaRPr lang="en-US" dirty="0"/>
          </a:p>
          <a:p>
            <a:r>
              <a:rPr lang="en-US" dirty="0"/>
              <a:t>All of these civilizations had religions. </a:t>
            </a:r>
          </a:p>
        </p:txBody>
      </p:sp>
      <p:sp>
        <p:nvSpPr>
          <p:cNvPr id="5" name="Text Placeholder 4">
            <a:extLst>
              <a:ext uri="{FF2B5EF4-FFF2-40B4-BE49-F238E27FC236}">
                <a16:creationId xmlns:a16="http://schemas.microsoft.com/office/drawing/2014/main" id="{EBEE7CA6-0FEC-432B-911A-9252DCFC308F}"/>
              </a:ext>
            </a:extLst>
          </p:cNvPr>
          <p:cNvSpPr>
            <a:spLocks noGrp="1"/>
          </p:cNvSpPr>
          <p:nvPr>
            <p:ph type="body" sz="quarter" idx="3"/>
          </p:nvPr>
        </p:nvSpPr>
        <p:spPr/>
        <p:txBody>
          <a:bodyPr/>
          <a:lstStyle/>
          <a:p>
            <a:r>
              <a:rPr lang="en-US" dirty="0"/>
              <a:t>Better</a:t>
            </a:r>
          </a:p>
        </p:txBody>
      </p:sp>
      <p:sp>
        <p:nvSpPr>
          <p:cNvPr id="6" name="Content Placeholder 5">
            <a:extLst>
              <a:ext uri="{FF2B5EF4-FFF2-40B4-BE49-F238E27FC236}">
                <a16:creationId xmlns:a16="http://schemas.microsoft.com/office/drawing/2014/main" id="{758C2781-B929-492C-B0D6-F80F9880EB7D}"/>
              </a:ext>
            </a:extLst>
          </p:cNvPr>
          <p:cNvSpPr>
            <a:spLocks noGrp="1"/>
          </p:cNvSpPr>
          <p:nvPr>
            <p:ph sz="quarter" idx="4"/>
          </p:nvPr>
        </p:nvSpPr>
        <p:spPr/>
        <p:txBody>
          <a:bodyPr/>
          <a:lstStyle/>
          <a:p>
            <a:r>
              <a:rPr lang="en-US" dirty="0"/>
              <a:t>The Sumerian and Persian civilizations had decentralized governments. This meant that they had local rulers who did most of the governing. </a:t>
            </a:r>
          </a:p>
          <a:p>
            <a:r>
              <a:rPr lang="en-US" dirty="0"/>
              <a:t>These civilizations all lived in the Fertile Crescent of the Middle East. The environment caused them to be isolated from one another, causing differences. For example, the Assyrians believed in a main war god in addition to other gods while the Persians were monotheistic. </a:t>
            </a:r>
          </a:p>
        </p:txBody>
      </p:sp>
    </p:spTree>
    <p:extLst>
      <p:ext uri="{BB962C8B-B14F-4D97-AF65-F5344CB8AC3E}">
        <p14:creationId xmlns:p14="http://schemas.microsoft.com/office/powerpoint/2010/main" val="4159767077"/>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412524"/>
      </a:dk2>
      <a:lt2>
        <a:srgbClr val="E2E3E8"/>
      </a:lt2>
      <a:accent1>
        <a:srgbClr val="B4A22F"/>
      </a:accent1>
      <a:accent2>
        <a:srgbClr val="C66E26"/>
      </a:accent2>
      <a:accent3>
        <a:srgbClr val="D83E38"/>
      </a:accent3>
      <a:accent4>
        <a:srgbClr val="C62663"/>
      </a:accent4>
      <a:accent5>
        <a:srgbClr val="D838B7"/>
      </a:accent5>
      <a:accent6>
        <a:srgbClr val="A426C6"/>
      </a:accent6>
      <a:hlink>
        <a:srgbClr val="C14693"/>
      </a:hlink>
      <a:folHlink>
        <a:srgbClr val="7F7F7F"/>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docProps/app.xml><?xml version="1.0" encoding="utf-8"?>
<Properties xmlns="http://schemas.openxmlformats.org/officeDocument/2006/extended-properties" xmlns:vt="http://schemas.openxmlformats.org/officeDocument/2006/docPropsVTypes">
  <TotalTime>32</TotalTime>
  <Words>712</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 Nova Light</vt:lpstr>
      <vt:lpstr>Gill Sans MT</vt:lpstr>
      <vt:lpstr>Wingdings 2</vt:lpstr>
      <vt:lpstr>DividendVTI</vt:lpstr>
      <vt:lpstr>How to Write in 9th Grade CP History </vt:lpstr>
      <vt:lpstr>Most common Mistakes</vt:lpstr>
      <vt:lpstr>Personal Pronouns and Opinions</vt:lpstr>
      <vt:lpstr>Literal introductions and conclusions</vt:lpstr>
      <vt:lpstr>Passive Voice</vt:lpstr>
      <vt:lpstr>Verb tense switch</vt:lpstr>
      <vt:lpstr>Fragments and run-ons</vt:lpstr>
      <vt:lpstr>filler</vt:lpstr>
      <vt:lpstr>Generalized 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in 9th Grade CP History </dc:title>
  <dc:creator>Marissa Gee</dc:creator>
  <cp:lastModifiedBy>Marissa Gee</cp:lastModifiedBy>
  <cp:revision>4</cp:revision>
  <dcterms:created xsi:type="dcterms:W3CDTF">2019-10-07T08:23:55Z</dcterms:created>
  <dcterms:modified xsi:type="dcterms:W3CDTF">2019-10-07T08:56:08Z</dcterms:modified>
</cp:coreProperties>
</file>