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2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274638"/>
            <a:ext cx="2133600" cy="1143000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9B0292-A75C-4CE6-A0B7-0A72A2F3C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418"/>
            <a:ext cx="6553200" cy="662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9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CAE6-EB1E-4613-AC83-E5E82993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274638"/>
            <a:ext cx="2209800" cy="1143000"/>
          </a:xfrm>
        </p:spPr>
        <p:txBody>
          <a:bodyPr/>
          <a:lstStyle/>
          <a:p>
            <a:r>
              <a:rPr lang="en-US" dirty="0"/>
              <a:t>SLIDE 2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67E560-8038-4EAC-9012-CD66EB704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07" y="369703"/>
            <a:ext cx="6421293" cy="648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F930-44BC-4A2D-990D-BAC15413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0" y="274638"/>
            <a:ext cx="1905000" cy="1143000"/>
          </a:xfrm>
        </p:spPr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B31069-79CA-4A9B-A1AF-78EDB63687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433"/>
            <a:ext cx="6781800" cy="685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4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EF91-B147-41B0-9098-A1A0FBBC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4</a:t>
            </a:r>
          </a:p>
        </p:txBody>
      </p:sp>
      <p:pic>
        <p:nvPicPr>
          <p:cNvPr id="13" name="Content Placeholder 12" descr="A close up of a map&#10;&#10;Description generated with high confidence">
            <a:extLst>
              <a:ext uri="{FF2B5EF4-FFF2-40B4-BE49-F238E27FC236}">
                <a16:creationId xmlns:a16="http://schemas.microsoft.com/office/drawing/2014/main" id="{8003837C-DC4B-41BD-95A0-22C665B24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" y="2286000"/>
            <a:ext cx="8953232" cy="4470647"/>
          </a:xfrm>
        </p:spPr>
      </p:pic>
    </p:spTree>
    <p:extLst>
      <p:ext uri="{BB962C8B-B14F-4D97-AF65-F5344CB8AC3E}">
        <p14:creationId xmlns:p14="http://schemas.microsoft.com/office/powerpoint/2010/main" val="409370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msnyd_000</dc:creator>
  <cp:lastModifiedBy>Marissa Gee</cp:lastModifiedBy>
  <cp:revision>10</cp:revision>
  <dcterms:created xsi:type="dcterms:W3CDTF">2006-08-16T00:00:00Z</dcterms:created>
  <dcterms:modified xsi:type="dcterms:W3CDTF">2020-05-04T11:12:11Z</dcterms:modified>
</cp:coreProperties>
</file>