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3EAF2-AC71-4E9A-91E6-6ABA496E8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200ED-559A-4979-955F-4EC2C67CD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A60C7-D702-4143-B4C0-B4CA54266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1E7-0FA5-4CF7-977E-725B31DDD8C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5F2E2-2C72-45C1-BBF8-253FC40C2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15781-8D0A-4C01-948A-07F0FEF4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BC7-28CC-4DCE-B9B4-707F8BDA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6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2318D-227D-47B0-8338-72F67BDB5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0B774-9752-4CFD-B7E4-3003876BD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B739F-5E9C-4BB5-8D77-3F4C2E85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1E7-0FA5-4CF7-977E-725B31DDD8C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C9C1C-6FE8-403F-B96C-7A7B3D526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6C1D6-9E71-4904-9452-9D23B5ED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BC7-28CC-4DCE-B9B4-707F8BDA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6FFD8E-8D57-44B2-93A0-BB1A2BAB2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382404-3040-4ECF-BBA5-17AC752B6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B8BA1-9559-4596-8B64-D8F6B836C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1E7-0FA5-4CF7-977E-725B31DDD8C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4563A-B26F-43D0-B6B9-20056489C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E183E-102D-4E25-9C61-11AEAD7A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BC7-28CC-4DCE-B9B4-707F8BDA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0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F3216-6E0B-484A-99A4-0FF77734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EC605-2B23-44DF-AF92-1F9A169FD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AC510-2491-493D-A5BC-DA3DCEB0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1E7-0FA5-4CF7-977E-725B31DDD8C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53983-3D77-429A-AC1F-DDAF53E7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D467A-5031-4804-9CDC-43CB35FE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BC7-28CC-4DCE-B9B4-707F8BDA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5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D7FD2-A7BB-4750-977F-C0D88867D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02515-3CC3-4D34-B0A0-045422100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4ACAC-AB2D-4BF0-B25C-C80DC5CD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1E7-0FA5-4CF7-977E-725B31DDD8C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F387C-AEA6-4A01-8008-C940221C7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AA7C9-A258-4911-A750-7A85F351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BC7-28CC-4DCE-B9B4-707F8BDA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8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90FB-8442-4A6E-866F-E0324DA5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0F374-943D-42E2-86C3-E3A86F251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E1577-84D6-405E-926C-4CCDE3BB5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00771-FE89-40F4-AE7D-8C214895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1E7-0FA5-4CF7-977E-725B31DDD8C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C59BE-BA1D-4CE5-9899-4EB71E10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A30DE5-D608-41F3-8EFC-02E986FC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BC7-28CC-4DCE-B9B4-707F8BDA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6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05ED-A385-4C1C-A864-17772F932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D3FB7-247E-4467-8D87-23E684963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239E8-ADEB-455B-B74C-0E71F8574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28A9C9-2983-4B53-B6FC-8A170D033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3CFECE-0F87-4909-8D09-21816455E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05D09-EE85-4838-BB88-D4EA958F5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1E7-0FA5-4CF7-977E-725B31DDD8C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2BB668-3DBB-4E19-8D0B-E4C366D4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B5D051-8F02-48EF-9CCB-B90BF823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BC7-28CC-4DCE-B9B4-707F8BDA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B9F14-6F46-4A9F-8952-F33EEB64C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D7923-385D-41F2-B25E-4AFAC03A6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1E7-0FA5-4CF7-977E-725B31DDD8C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0E160-853A-44FC-8011-59B62F2A3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42159-3AAC-43F3-850C-099B03E5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BC7-28CC-4DCE-B9B4-707F8BDA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5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1B7FB3-5E00-4E43-A259-4ADE87653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1E7-0FA5-4CF7-977E-725B31DDD8C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08839-C152-4AD2-AE3D-7AE8C9BE9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56377-D3D8-42D4-8C2E-202FF25C9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BC7-28CC-4DCE-B9B4-707F8BDA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5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4A91A-0D3D-4BA5-908E-AA1DCB725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97828-12E2-489F-9CB2-0023CFF77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32AEE-57E5-4306-A572-53F6BB176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74603-3ED0-4D64-AB40-69B0CB1B5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1E7-0FA5-4CF7-977E-725B31DDD8C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E2257-E943-441B-AB91-6B3A334B7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A9ADB-D337-4319-A3F2-B9C2C167C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BC7-28CC-4DCE-B9B4-707F8BDA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6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50532-DA57-462F-A6E3-054401A5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868FD-B934-4394-86B6-924C83BFD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79FDDE-F84F-4420-8E0B-9F9BA74F8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A311E-08D5-45A0-B9C5-9FE6777F1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11E7-0FA5-4CF7-977E-725B31DDD8C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01DB2-A44F-46B1-B9EC-F98F88982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D9F71-27B7-4DAB-A8AA-EB06BF82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9BC7-28CC-4DCE-B9B4-707F8BDA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1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1D8084-FE6E-4141-A424-58155DEF3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82D45-3BD0-4856-B773-BFB49C06A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BADC3-C75D-4E9F-9FB8-5DD7A5F7B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E11E7-0FA5-4CF7-977E-725B31DDD8C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61A9A-F115-476C-8718-95AC966C5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342C9-70A3-44EA-B3A1-442792176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F9BC7-28CC-4DCE-B9B4-707F8BDA9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0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8.xml"/><Relationship Id="rId18" Type="http://schemas.openxmlformats.org/officeDocument/2006/relationships/slide" Target="slide2.xml"/><Relationship Id="rId3" Type="http://schemas.openxmlformats.org/officeDocument/2006/relationships/slide" Target="slide1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6.xml"/><Relationship Id="rId2" Type="http://schemas.openxmlformats.org/officeDocument/2006/relationships/image" Target="../media/image1.gif"/><Relationship Id="rId16" Type="http://schemas.openxmlformats.org/officeDocument/2006/relationships/slide" Target="slide9.xml"/><Relationship Id="rId20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5.xml"/><Relationship Id="rId5" Type="http://schemas.openxmlformats.org/officeDocument/2006/relationships/slide" Target="slide12.xml"/><Relationship Id="rId15" Type="http://schemas.openxmlformats.org/officeDocument/2006/relationships/slide" Target="slide17.xml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16.xml"/><Relationship Id="rId1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02F4A-C312-4228-A5CC-BDED2952CF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A4A3B-D9C8-4903-AB91-49D3A5D993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sia : free map, free blank map, free outline map, free base map : states">
            <a:extLst>
              <a:ext uri="{FF2B5EF4-FFF2-40B4-BE49-F238E27FC236}">
                <a16:creationId xmlns:a16="http://schemas.microsoft.com/office/drawing/2014/main" id="{8B29AD60-72D3-403E-9114-A36DA662578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" t="498" r="40897" b="15968"/>
          <a:stretch/>
        </p:blipFill>
        <p:spPr bwMode="auto">
          <a:xfrm>
            <a:off x="1289928" y="-58486"/>
            <a:ext cx="6861594" cy="69036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tar: 7 Points 4">
            <a:hlinkClick r:id="rId3" action="ppaction://hlinksldjump"/>
            <a:extLst>
              <a:ext uri="{FF2B5EF4-FFF2-40B4-BE49-F238E27FC236}">
                <a16:creationId xmlns:a16="http://schemas.microsoft.com/office/drawing/2014/main" id="{1A8D8996-739F-4AFE-B864-BD6D4531A4F0}"/>
              </a:ext>
            </a:extLst>
          </p:cNvPr>
          <p:cNvSpPr/>
          <p:nvPr/>
        </p:nvSpPr>
        <p:spPr>
          <a:xfrm>
            <a:off x="2129042" y="3546412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7 Points 5">
            <a:hlinkClick r:id="rId4" action="ppaction://hlinksldjump"/>
            <a:extLst>
              <a:ext uri="{FF2B5EF4-FFF2-40B4-BE49-F238E27FC236}">
                <a16:creationId xmlns:a16="http://schemas.microsoft.com/office/drawing/2014/main" id="{F64A8FFD-9072-4444-938E-041D346E6580}"/>
              </a:ext>
            </a:extLst>
          </p:cNvPr>
          <p:cNvSpPr/>
          <p:nvPr/>
        </p:nvSpPr>
        <p:spPr>
          <a:xfrm>
            <a:off x="2616393" y="3978242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7 Points 6">
            <a:hlinkClick r:id="rId5" action="ppaction://hlinksldjump"/>
            <a:extLst>
              <a:ext uri="{FF2B5EF4-FFF2-40B4-BE49-F238E27FC236}">
                <a16:creationId xmlns:a16="http://schemas.microsoft.com/office/drawing/2014/main" id="{39E1BD54-2810-4F3F-90B6-B80692FADD88}"/>
              </a:ext>
            </a:extLst>
          </p:cNvPr>
          <p:cNvSpPr/>
          <p:nvPr/>
        </p:nvSpPr>
        <p:spPr>
          <a:xfrm>
            <a:off x="3899541" y="3937031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7 Points 7">
            <a:hlinkClick r:id="rId6" action="ppaction://hlinksldjump"/>
            <a:extLst>
              <a:ext uri="{FF2B5EF4-FFF2-40B4-BE49-F238E27FC236}">
                <a16:creationId xmlns:a16="http://schemas.microsoft.com/office/drawing/2014/main" id="{F863BDE9-82F2-4075-8AD7-18A94EC0944E}"/>
              </a:ext>
            </a:extLst>
          </p:cNvPr>
          <p:cNvSpPr/>
          <p:nvPr/>
        </p:nvSpPr>
        <p:spPr>
          <a:xfrm>
            <a:off x="3346315" y="4063658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7 Points 8">
            <a:hlinkClick r:id="rId7" action="ppaction://hlinksldjump"/>
            <a:extLst>
              <a:ext uri="{FF2B5EF4-FFF2-40B4-BE49-F238E27FC236}">
                <a16:creationId xmlns:a16="http://schemas.microsoft.com/office/drawing/2014/main" id="{855D8AF3-0B83-4C0E-AB57-843C791C2C27}"/>
              </a:ext>
            </a:extLst>
          </p:cNvPr>
          <p:cNvSpPr/>
          <p:nvPr/>
        </p:nvSpPr>
        <p:spPr>
          <a:xfrm>
            <a:off x="3263630" y="5079756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7 Points 9">
            <a:hlinkClick r:id="rId8" action="ppaction://hlinksldjump"/>
            <a:extLst>
              <a:ext uri="{FF2B5EF4-FFF2-40B4-BE49-F238E27FC236}">
                <a16:creationId xmlns:a16="http://schemas.microsoft.com/office/drawing/2014/main" id="{63A52EB9-54A2-4F29-8400-15173CCAE6E2}"/>
              </a:ext>
            </a:extLst>
          </p:cNvPr>
          <p:cNvSpPr/>
          <p:nvPr/>
        </p:nvSpPr>
        <p:spPr>
          <a:xfrm>
            <a:off x="3469444" y="4987343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7 Points 10">
            <a:hlinkClick r:id="rId9" action="ppaction://hlinksldjump"/>
            <a:extLst>
              <a:ext uri="{FF2B5EF4-FFF2-40B4-BE49-F238E27FC236}">
                <a16:creationId xmlns:a16="http://schemas.microsoft.com/office/drawing/2014/main" id="{77B15524-0316-4EEB-B809-F9E57EA115AD}"/>
              </a:ext>
            </a:extLst>
          </p:cNvPr>
          <p:cNvSpPr/>
          <p:nvPr/>
        </p:nvSpPr>
        <p:spPr>
          <a:xfrm>
            <a:off x="3664085" y="5172169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7 Points 11">
            <a:hlinkClick r:id="rId10" action="ppaction://hlinksldjump"/>
            <a:extLst>
              <a:ext uri="{FF2B5EF4-FFF2-40B4-BE49-F238E27FC236}">
                <a16:creationId xmlns:a16="http://schemas.microsoft.com/office/drawing/2014/main" id="{2DEEC8D7-A660-4DC7-BF20-9F02F400945B}"/>
              </a:ext>
            </a:extLst>
          </p:cNvPr>
          <p:cNvSpPr/>
          <p:nvPr/>
        </p:nvSpPr>
        <p:spPr>
          <a:xfrm>
            <a:off x="2162959" y="5612608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7 Points 12">
            <a:hlinkClick r:id="rId11" action="ppaction://hlinksldjump"/>
            <a:extLst>
              <a:ext uri="{FF2B5EF4-FFF2-40B4-BE49-F238E27FC236}">
                <a16:creationId xmlns:a16="http://schemas.microsoft.com/office/drawing/2014/main" id="{5D3FAE24-7AA7-4593-93DD-1509D38C0728}"/>
              </a:ext>
            </a:extLst>
          </p:cNvPr>
          <p:cNvSpPr/>
          <p:nvPr/>
        </p:nvSpPr>
        <p:spPr>
          <a:xfrm>
            <a:off x="2541643" y="4811312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7 Points 13">
            <a:hlinkClick r:id="rId12" action="ppaction://hlinksldjump"/>
            <a:extLst>
              <a:ext uri="{FF2B5EF4-FFF2-40B4-BE49-F238E27FC236}">
                <a16:creationId xmlns:a16="http://schemas.microsoft.com/office/drawing/2014/main" id="{9675ED6F-D095-4D91-AC41-8C02873D268C}"/>
              </a:ext>
            </a:extLst>
          </p:cNvPr>
          <p:cNvSpPr/>
          <p:nvPr/>
        </p:nvSpPr>
        <p:spPr>
          <a:xfrm>
            <a:off x="1955306" y="5116748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7 Points 14">
            <a:hlinkClick r:id="rId13" action="ppaction://hlinksldjump"/>
            <a:extLst>
              <a:ext uri="{FF2B5EF4-FFF2-40B4-BE49-F238E27FC236}">
                <a16:creationId xmlns:a16="http://schemas.microsoft.com/office/drawing/2014/main" id="{AAD3B2D2-59F1-46EA-B136-C232AF22812B}"/>
              </a:ext>
            </a:extLst>
          </p:cNvPr>
          <p:cNvSpPr/>
          <p:nvPr/>
        </p:nvSpPr>
        <p:spPr>
          <a:xfrm>
            <a:off x="1914904" y="4609531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7 Points 15">
            <a:hlinkClick r:id="rId14" action="ppaction://hlinksldjump"/>
            <a:extLst>
              <a:ext uri="{FF2B5EF4-FFF2-40B4-BE49-F238E27FC236}">
                <a16:creationId xmlns:a16="http://schemas.microsoft.com/office/drawing/2014/main" id="{56CEAA9C-500D-4ABC-92B0-30EB8C0F06C9}"/>
              </a:ext>
            </a:extLst>
          </p:cNvPr>
          <p:cNvSpPr/>
          <p:nvPr/>
        </p:nvSpPr>
        <p:spPr>
          <a:xfrm>
            <a:off x="2080274" y="3748896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7 Points 16">
            <a:hlinkClick r:id="rId15" action="ppaction://hlinksldjump"/>
            <a:extLst>
              <a:ext uri="{FF2B5EF4-FFF2-40B4-BE49-F238E27FC236}">
                <a16:creationId xmlns:a16="http://schemas.microsoft.com/office/drawing/2014/main" id="{A211CF7A-D916-472F-BF1A-1441ADB5F551}"/>
              </a:ext>
            </a:extLst>
          </p:cNvPr>
          <p:cNvSpPr/>
          <p:nvPr/>
        </p:nvSpPr>
        <p:spPr>
          <a:xfrm>
            <a:off x="1875248" y="3687879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7 Points 17">
            <a:hlinkClick r:id="rId16" action="ppaction://hlinksldjump"/>
            <a:extLst>
              <a:ext uri="{FF2B5EF4-FFF2-40B4-BE49-F238E27FC236}">
                <a16:creationId xmlns:a16="http://schemas.microsoft.com/office/drawing/2014/main" id="{753C67DC-E457-46C5-85DF-2D4977F71494}"/>
              </a:ext>
            </a:extLst>
          </p:cNvPr>
          <p:cNvSpPr/>
          <p:nvPr/>
        </p:nvSpPr>
        <p:spPr>
          <a:xfrm>
            <a:off x="1690992" y="3844618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7 Points 18">
            <a:hlinkClick r:id="rId17" action="ppaction://hlinksldjump"/>
            <a:extLst>
              <a:ext uri="{FF2B5EF4-FFF2-40B4-BE49-F238E27FC236}">
                <a16:creationId xmlns:a16="http://schemas.microsoft.com/office/drawing/2014/main" id="{FAE7E607-C0FD-4FBA-80E1-E04BD780AAE5}"/>
              </a:ext>
            </a:extLst>
          </p:cNvPr>
          <p:cNvSpPr/>
          <p:nvPr/>
        </p:nvSpPr>
        <p:spPr>
          <a:xfrm>
            <a:off x="2038427" y="3208508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ar: 7 Points 19">
            <a:hlinkClick r:id="rId18" action="ppaction://hlinksldjump"/>
            <a:extLst>
              <a:ext uri="{FF2B5EF4-FFF2-40B4-BE49-F238E27FC236}">
                <a16:creationId xmlns:a16="http://schemas.microsoft.com/office/drawing/2014/main" id="{BFEDD8C4-235F-4A80-8B64-836F5C424BA7}"/>
              </a:ext>
            </a:extLst>
          </p:cNvPr>
          <p:cNvSpPr/>
          <p:nvPr/>
        </p:nvSpPr>
        <p:spPr>
          <a:xfrm>
            <a:off x="1671712" y="2897507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ar: 7 Points 20">
            <a:hlinkClick r:id="rId19" action="ppaction://hlinksldjump"/>
            <a:extLst>
              <a:ext uri="{FF2B5EF4-FFF2-40B4-BE49-F238E27FC236}">
                <a16:creationId xmlns:a16="http://schemas.microsoft.com/office/drawing/2014/main" id="{A17EB03B-A03E-4B17-998D-B3E85EE8F607}"/>
              </a:ext>
            </a:extLst>
          </p:cNvPr>
          <p:cNvSpPr/>
          <p:nvPr/>
        </p:nvSpPr>
        <p:spPr>
          <a:xfrm>
            <a:off x="1822142" y="3978242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tar: 7 Points 21">
            <a:hlinkClick r:id="rId20" action="ppaction://hlinksldjump"/>
            <a:extLst>
              <a:ext uri="{FF2B5EF4-FFF2-40B4-BE49-F238E27FC236}">
                <a16:creationId xmlns:a16="http://schemas.microsoft.com/office/drawing/2014/main" id="{361A4DBD-E947-4CA2-8CBD-9320D25F9A91}"/>
              </a:ext>
            </a:extLst>
          </p:cNvPr>
          <p:cNvSpPr/>
          <p:nvPr/>
        </p:nvSpPr>
        <p:spPr>
          <a:xfrm>
            <a:off x="2781763" y="4337506"/>
            <a:ext cx="165370" cy="184826"/>
          </a:xfrm>
          <a:prstGeom prst="star7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4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Amman, Jordan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92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Aleppo, Syria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9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Mashhad, Iran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5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Sanaa, Yemen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65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Dubai, UAE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13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Mecca, Saudi Arabia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50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Muscat, Oman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1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Beirut, Lebanon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54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Medina, Saudi Arabia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25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Abu Dhabi, UAE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3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Istanbul, Turkey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53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Tehran, Iran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Baghdad, Iraq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3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Riyadh, Saudi Arabia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41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Ankara, Turkey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37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Kuwait City, Kuwait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65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Damascus, Syria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04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B09-AF40-4BA4-901C-C66A635303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" y="294958"/>
            <a:ext cx="9144000" cy="2387600"/>
          </a:xfrm>
        </p:spPr>
        <p:txBody>
          <a:bodyPr/>
          <a:lstStyle/>
          <a:p>
            <a:r>
              <a:rPr lang="en-US" dirty="0"/>
              <a:t>Jerusalem, Israel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2D79BC-31FC-4AA6-AD8C-54BA728BE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" y="4008438"/>
            <a:ext cx="9144000" cy="1655762"/>
          </a:xfrm>
        </p:spPr>
        <p:txBody>
          <a:bodyPr/>
          <a:lstStyle/>
          <a:p>
            <a:r>
              <a:rPr lang="en-US" dirty="0"/>
              <a:t>Click smiley face to return to map</a:t>
            </a:r>
          </a:p>
        </p:txBody>
      </p:sp>
      <p:sp>
        <p:nvSpPr>
          <p:cNvPr id="5" name="Smiley Face 4">
            <a:hlinkClick r:id="rId2" action="ppaction://hlinksldjump"/>
            <a:extLst>
              <a:ext uri="{FF2B5EF4-FFF2-40B4-BE49-F238E27FC236}">
                <a16:creationId xmlns:a16="http://schemas.microsoft.com/office/drawing/2014/main" id="{751EA0BB-CE88-4BB6-B2E5-BED61D2644C7}"/>
              </a:ext>
            </a:extLst>
          </p:cNvPr>
          <p:cNvSpPr/>
          <p:nvPr/>
        </p:nvSpPr>
        <p:spPr>
          <a:xfrm>
            <a:off x="7620000" y="1452880"/>
            <a:ext cx="4338320" cy="472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5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185</Words>
  <Application>Microsoft Office PowerPoint</Application>
  <PresentationFormat>Widescreen</PresentationFormat>
  <Paragraphs>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Istanbul, Turkey</vt:lpstr>
      <vt:lpstr>Tehran, Iran</vt:lpstr>
      <vt:lpstr>Baghdad, Iraq</vt:lpstr>
      <vt:lpstr>Riyadh, Saudi Arabia</vt:lpstr>
      <vt:lpstr>Ankara, Turkey</vt:lpstr>
      <vt:lpstr>Kuwait City, Kuwait</vt:lpstr>
      <vt:lpstr>Damascus, Syria</vt:lpstr>
      <vt:lpstr>Jerusalem, Israel</vt:lpstr>
      <vt:lpstr>Amman, Jordan </vt:lpstr>
      <vt:lpstr>Aleppo, Syria</vt:lpstr>
      <vt:lpstr>Mashhad, Iran</vt:lpstr>
      <vt:lpstr>Sanaa, Yemen</vt:lpstr>
      <vt:lpstr>Dubai, UAE</vt:lpstr>
      <vt:lpstr>Mecca, Saudi Arabia</vt:lpstr>
      <vt:lpstr>Muscat, Oman</vt:lpstr>
      <vt:lpstr>Beirut, Lebanon</vt:lpstr>
      <vt:lpstr>Medina, Saudi Arabia</vt:lpstr>
      <vt:lpstr>Abu Dhabi, UAE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Marissa Gee</dc:creator>
  <cp:lastModifiedBy>Marissa Gee</cp:lastModifiedBy>
  <cp:revision>4</cp:revision>
  <dcterms:created xsi:type="dcterms:W3CDTF">2020-03-13T08:59:11Z</dcterms:created>
  <dcterms:modified xsi:type="dcterms:W3CDTF">2020-03-13T09:24:31Z</dcterms:modified>
</cp:coreProperties>
</file>