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53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92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5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6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CCBC2D-2A78-4C2F-AF36-107D7A75432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BD31E9-7E39-4AAE-945C-12C1BBBC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1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6.xml"/><Relationship Id="rId5" Type="http://schemas.openxmlformats.org/officeDocument/2006/relationships/slide" Target="slide27.xml"/><Relationship Id="rId10" Type="http://schemas.openxmlformats.org/officeDocument/2006/relationships/slide" Target="slide25.xml"/><Relationship Id="rId4" Type="http://schemas.openxmlformats.org/officeDocument/2006/relationships/slide" Target="slide28.xml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37.xml"/><Relationship Id="rId3" Type="http://schemas.openxmlformats.org/officeDocument/2006/relationships/slide" Target="slide41.xml"/><Relationship Id="rId7" Type="http://schemas.openxmlformats.org/officeDocument/2006/relationships/slide" Target="slide43.xml"/><Relationship Id="rId12" Type="http://schemas.openxmlformats.org/officeDocument/2006/relationships/slide" Target="slide44.xml"/><Relationship Id="rId2" Type="http://schemas.openxmlformats.org/officeDocument/2006/relationships/image" Target="../media/image1.png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35.xml"/><Relationship Id="rId5" Type="http://schemas.openxmlformats.org/officeDocument/2006/relationships/slide" Target="slide34.xml"/><Relationship Id="rId15" Type="http://schemas.openxmlformats.org/officeDocument/2006/relationships/slide" Target="slide31.xml"/><Relationship Id="rId10" Type="http://schemas.openxmlformats.org/officeDocument/2006/relationships/slide" Target="slide32.xml"/><Relationship Id="rId4" Type="http://schemas.openxmlformats.org/officeDocument/2006/relationships/slide" Target="slide33.xml"/><Relationship Id="rId9" Type="http://schemas.openxmlformats.org/officeDocument/2006/relationships/slide" Target="slide38.xml"/><Relationship Id="rId14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99" y="0"/>
            <a:ext cx="10065301" cy="7265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799"/>
            <a:ext cx="2026508" cy="3651423"/>
          </a:xfrm>
        </p:spPr>
        <p:txBody>
          <a:bodyPr>
            <a:normAutofit/>
          </a:bodyPr>
          <a:lstStyle/>
          <a:p>
            <a:r>
              <a:rPr lang="en-US" sz="4000" dirty="0"/>
              <a:t>Bodies of Water</a:t>
            </a:r>
          </a:p>
        </p:txBody>
      </p:sp>
      <p:sp>
        <p:nvSpPr>
          <p:cNvPr id="5" name="Star: 5 Points 4">
            <a:hlinkClick r:id="rId3" action="ppaction://hlinksldjump"/>
          </p:cNvPr>
          <p:cNvSpPr/>
          <p:nvPr/>
        </p:nvSpPr>
        <p:spPr>
          <a:xfrm>
            <a:off x="2881423" y="2498651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hlinkClick r:id="rId4" action="ppaction://hlinksldjump"/>
          </p:cNvPr>
          <p:cNvSpPr/>
          <p:nvPr/>
        </p:nvSpPr>
        <p:spPr>
          <a:xfrm>
            <a:off x="2349213" y="4297618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hlinkClick r:id="rId5" action="ppaction://hlinksldjump"/>
          </p:cNvPr>
          <p:cNvSpPr/>
          <p:nvPr/>
        </p:nvSpPr>
        <p:spPr>
          <a:xfrm>
            <a:off x="3884612" y="2952402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hlinkClick r:id="rId6" action="ppaction://hlinksldjump"/>
          </p:cNvPr>
          <p:cNvSpPr/>
          <p:nvPr/>
        </p:nvSpPr>
        <p:spPr>
          <a:xfrm>
            <a:off x="2178908" y="3101258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hlinkClick r:id="rId7" action="ppaction://hlinksldjump"/>
          </p:cNvPr>
          <p:cNvSpPr/>
          <p:nvPr/>
        </p:nvSpPr>
        <p:spPr>
          <a:xfrm>
            <a:off x="5927746" y="429927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hlinkClick r:id="rId8" action="ppaction://hlinksldjump"/>
          </p:cNvPr>
          <p:cNvSpPr/>
          <p:nvPr/>
        </p:nvSpPr>
        <p:spPr>
          <a:xfrm>
            <a:off x="4246119" y="-84029"/>
            <a:ext cx="1311935" cy="68254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hlinkClick r:id="rId9" action="ppaction://hlinksldjump"/>
          </p:cNvPr>
          <p:cNvSpPr/>
          <p:nvPr/>
        </p:nvSpPr>
        <p:spPr>
          <a:xfrm>
            <a:off x="10813313" y="257245"/>
            <a:ext cx="733064" cy="66778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hlinkClick r:id="rId10" action="ppaction://hlinksldjump"/>
          </p:cNvPr>
          <p:cNvSpPr/>
          <p:nvPr/>
        </p:nvSpPr>
        <p:spPr>
          <a:xfrm>
            <a:off x="2944623" y="5171648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15">
            <a:hlinkClick r:id="rId11" action="ppaction://hlinksldjump"/>
          </p:cNvPr>
          <p:cNvSpPr/>
          <p:nvPr/>
        </p:nvSpPr>
        <p:spPr>
          <a:xfrm>
            <a:off x="4754401" y="6192773"/>
            <a:ext cx="1279639" cy="93812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ar: 5 Points 16">
            <a:hlinkClick r:id="rId12" action="ppaction://hlinksldjump"/>
          </p:cNvPr>
          <p:cNvSpPr/>
          <p:nvPr/>
        </p:nvSpPr>
        <p:spPr>
          <a:xfrm>
            <a:off x="4485562" y="5204930"/>
            <a:ext cx="639331" cy="58627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r: 5 Points 17">
            <a:hlinkClick r:id="rId13" action="ppaction://hlinksldjump"/>
          </p:cNvPr>
          <p:cNvSpPr/>
          <p:nvPr/>
        </p:nvSpPr>
        <p:spPr>
          <a:xfrm>
            <a:off x="4259526" y="4446474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tar: 5 Points 18">
            <a:hlinkClick r:id="rId14" action="ppaction://hlinksldjump"/>
          </p:cNvPr>
          <p:cNvSpPr/>
          <p:nvPr/>
        </p:nvSpPr>
        <p:spPr>
          <a:xfrm>
            <a:off x="3523105" y="4148762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ar: 5 Points 19">
            <a:hlinkClick r:id="rId15" action="ppaction://hlinksldjump"/>
          </p:cNvPr>
          <p:cNvSpPr/>
          <p:nvPr/>
        </p:nvSpPr>
        <p:spPr>
          <a:xfrm>
            <a:off x="7750552" y="1979720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ar: 5 Points 20">
            <a:hlinkClick r:id="rId16" action="ppaction://hlinksldjump"/>
          </p:cNvPr>
          <p:cNvSpPr/>
          <p:nvPr/>
        </p:nvSpPr>
        <p:spPr>
          <a:xfrm>
            <a:off x="4754401" y="2870098"/>
            <a:ext cx="185337" cy="164607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tar: 5 Points 21">
            <a:hlinkClick r:id="rId17" action="ppaction://hlinksldjump"/>
          </p:cNvPr>
          <p:cNvSpPr/>
          <p:nvPr/>
        </p:nvSpPr>
        <p:spPr>
          <a:xfrm>
            <a:off x="5818695" y="2796363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tar: 5 Points 22">
            <a:hlinkClick r:id="rId18" action="ppaction://hlinksldjump"/>
          </p:cNvPr>
          <p:cNvSpPr/>
          <p:nvPr/>
        </p:nvSpPr>
        <p:spPr>
          <a:xfrm>
            <a:off x="7250015" y="132215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ar: 5 Points 23">
            <a:hlinkClick r:id="rId19" action="ppaction://hlinksldjump"/>
          </p:cNvPr>
          <p:cNvSpPr/>
          <p:nvPr/>
        </p:nvSpPr>
        <p:spPr>
          <a:xfrm>
            <a:off x="8513519" y="108389"/>
            <a:ext cx="361507" cy="2977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Arabian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</a:t>
            </a:r>
            <a:r>
              <a:rPr lang="en-US" dirty="0" err="1"/>
              <a:t>Balkash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Baikal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Arctic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Laptev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Siberian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Bering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136"/>
            <a:ext cx="3657601" cy="5747264"/>
          </a:xfrm>
        </p:spPr>
        <p:txBody>
          <a:bodyPr/>
          <a:lstStyle/>
          <a:p>
            <a:r>
              <a:rPr lang="en-US" dirty="0"/>
              <a:t>Mountain Ranges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357" y="0"/>
            <a:ext cx="8534400" cy="7372699"/>
          </a:xfrm>
          <a:prstGeom prst="rect">
            <a:avLst/>
          </a:prstGeom>
        </p:spPr>
      </p:pic>
      <p:sp>
        <p:nvSpPr>
          <p:cNvPr id="8" name="Explosion: 8 Points 7">
            <a:hlinkClick r:id="rId3" action="ppaction://hlinksldjump"/>
          </p:cNvPr>
          <p:cNvSpPr/>
          <p:nvPr/>
        </p:nvSpPr>
        <p:spPr>
          <a:xfrm rot="21059271">
            <a:off x="4051004" y="4114799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8 Points 8">
            <a:hlinkClick r:id="rId4" action="ppaction://hlinksldjump"/>
          </p:cNvPr>
          <p:cNvSpPr/>
          <p:nvPr/>
        </p:nvSpPr>
        <p:spPr>
          <a:xfrm rot="7062747">
            <a:off x="9275323" y="373047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8 Points 9">
            <a:hlinkClick r:id="rId5" action="ppaction://hlinksldjump"/>
          </p:cNvPr>
          <p:cNvSpPr/>
          <p:nvPr/>
        </p:nvSpPr>
        <p:spPr>
          <a:xfrm rot="19915466">
            <a:off x="8627331" y="528083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8 Points 10">
            <a:hlinkClick r:id="rId6" action="ppaction://hlinksldjump"/>
          </p:cNvPr>
          <p:cNvSpPr/>
          <p:nvPr/>
        </p:nvSpPr>
        <p:spPr>
          <a:xfrm rot="1726559">
            <a:off x="5826106" y="1118634"/>
            <a:ext cx="509678" cy="17586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hlinkClick r:id="rId7" action="ppaction://hlinksldjump"/>
          </p:cNvPr>
          <p:cNvSpPr/>
          <p:nvPr/>
        </p:nvSpPr>
        <p:spPr>
          <a:xfrm rot="6358674">
            <a:off x="4850921" y="2533431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hlinkClick r:id="rId8" action="ppaction://hlinksldjump"/>
          </p:cNvPr>
          <p:cNvSpPr/>
          <p:nvPr/>
        </p:nvSpPr>
        <p:spPr>
          <a:xfrm rot="7251235">
            <a:off x="5191214" y="3885561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hlinkClick r:id="rId9" action="ppaction://hlinksldjump"/>
          </p:cNvPr>
          <p:cNvSpPr/>
          <p:nvPr/>
        </p:nvSpPr>
        <p:spPr>
          <a:xfrm rot="6651903">
            <a:off x="5141564" y="3280194"/>
            <a:ext cx="297712" cy="6579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hlinkClick r:id="rId10" action="ppaction://hlinksldjump"/>
          </p:cNvPr>
          <p:cNvSpPr/>
          <p:nvPr/>
        </p:nvSpPr>
        <p:spPr>
          <a:xfrm rot="5400000">
            <a:off x="7166345" y="2793928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hlinkClick r:id="rId11" action="ppaction://hlinksldjump"/>
          </p:cNvPr>
          <p:cNvSpPr/>
          <p:nvPr/>
        </p:nvSpPr>
        <p:spPr>
          <a:xfrm rot="2562459">
            <a:off x="6580128" y="3456079"/>
            <a:ext cx="297712" cy="8187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Mediterranean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Hejaz </a:t>
            </a:r>
            <a:r>
              <a:rPr lang="en-US" dirty="0" err="1"/>
              <a:t>Asir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Zagros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Elburz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Caucusus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Tien Shan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 Kush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8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Verkhoyanski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9319" cy="5994399"/>
          </a:xfrm>
        </p:spPr>
        <p:txBody>
          <a:bodyPr/>
          <a:lstStyle/>
          <a:p>
            <a:r>
              <a:rPr lang="en-US" dirty="0"/>
              <a:t>Other Features and Rivers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319" y="0"/>
            <a:ext cx="8682681" cy="7500796"/>
          </a:xfrm>
          <a:prstGeom prst="rect">
            <a:avLst/>
          </a:prstGeom>
        </p:spPr>
      </p:pic>
      <p:sp>
        <p:nvSpPr>
          <p:cNvPr id="5" name="Explosion: 8 Points 4">
            <a:hlinkClick r:id="rId3" action="ppaction://hlinksldjump"/>
          </p:cNvPr>
          <p:cNvSpPr/>
          <p:nvPr/>
        </p:nvSpPr>
        <p:spPr>
          <a:xfrm>
            <a:off x="6115194" y="3140582"/>
            <a:ext cx="307602" cy="3434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xplosion: 8 Points 5">
            <a:hlinkClick r:id="rId4" action="ppaction://hlinksldjump"/>
          </p:cNvPr>
          <p:cNvSpPr/>
          <p:nvPr/>
        </p:nvSpPr>
        <p:spPr>
          <a:xfrm>
            <a:off x="5217236" y="3744638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: 8 Points 6">
            <a:hlinkClick r:id="rId5" action="ppaction://hlinksldjump"/>
          </p:cNvPr>
          <p:cNvSpPr/>
          <p:nvPr/>
        </p:nvSpPr>
        <p:spPr>
          <a:xfrm>
            <a:off x="7441498" y="743720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: 8 Points 7">
            <a:hlinkClick r:id="rId6" action="ppaction://hlinksldjump"/>
          </p:cNvPr>
          <p:cNvSpPr/>
          <p:nvPr/>
        </p:nvSpPr>
        <p:spPr>
          <a:xfrm>
            <a:off x="6115194" y="3583458"/>
            <a:ext cx="243662" cy="33351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: 8 Points 9">
            <a:hlinkClick r:id="rId7" action="ppaction://hlinksldjump"/>
          </p:cNvPr>
          <p:cNvSpPr/>
          <p:nvPr/>
        </p:nvSpPr>
        <p:spPr>
          <a:xfrm>
            <a:off x="6678445" y="2247663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xplosion: 8 Points 10">
            <a:hlinkClick r:id="rId8" action="ppaction://hlinksldjump"/>
          </p:cNvPr>
          <p:cNvSpPr/>
          <p:nvPr/>
        </p:nvSpPr>
        <p:spPr>
          <a:xfrm>
            <a:off x="6268995" y="1156171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xplosion: 8 Points 11">
            <a:hlinkClick r:id="rId9" action="ppaction://hlinksldjump"/>
          </p:cNvPr>
          <p:cNvSpPr/>
          <p:nvPr/>
        </p:nvSpPr>
        <p:spPr>
          <a:xfrm>
            <a:off x="5090841" y="4392181"/>
            <a:ext cx="322233" cy="3488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xplosion: 8 Points 12">
            <a:hlinkClick r:id="rId10" action="ppaction://hlinksldjump"/>
          </p:cNvPr>
          <p:cNvSpPr/>
          <p:nvPr/>
        </p:nvSpPr>
        <p:spPr>
          <a:xfrm>
            <a:off x="4259393" y="4392181"/>
            <a:ext cx="387178" cy="51031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xplosion: 8 Points 13">
            <a:hlinkClick r:id="rId11" action="ppaction://hlinksldjump"/>
          </p:cNvPr>
          <p:cNvSpPr/>
          <p:nvPr/>
        </p:nvSpPr>
        <p:spPr>
          <a:xfrm>
            <a:off x="5009468" y="2286000"/>
            <a:ext cx="403606" cy="39610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xplosion: 8 Points 14">
            <a:hlinkClick r:id="rId12" action="ppaction://hlinksldjump"/>
          </p:cNvPr>
          <p:cNvSpPr/>
          <p:nvPr/>
        </p:nvSpPr>
        <p:spPr>
          <a:xfrm>
            <a:off x="8410545" y="925033"/>
            <a:ext cx="348384" cy="4539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xplosion: 8 Points 15">
            <a:hlinkClick r:id="rId13" action="ppaction://hlinksldjump"/>
          </p:cNvPr>
          <p:cNvSpPr/>
          <p:nvPr/>
        </p:nvSpPr>
        <p:spPr>
          <a:xfrm>
            <a:off x="4132568" y="3268362"/>
            <a:ext cx="253650" cy="3150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: 8 Points 16">
            <a:hlinkClick r:id="rId14" action="ppaction://hlinksldjump"/>
          </p:cNvPr>
          <p:cNvSpPr/>
          <p:nvPr/>
        </p:nvSpPr>
        <p:spPr>
          <a:xfrm>
            <a:off x="4532393" y="3597998"/>
            <a:ext cx="215906" cy="304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xplosion: 8 Points 17">
            <a:hlinkClick r:id="rId15" action="ppaction://hlinksldjump"/>
          </p:cNvPr>
          <p:cNvSpPr/>
          <p:nvPr/>
        </p:nvSpPr>
        <p:spPr>
          <a:xfrm>
            <a:off x="3689690" y="2682102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xplosion: 8 Points 18">
            <a:hlinkClick r:id="rId16" action="ppaction://hlinksldjump"/>
          </p:cNvPr>
          <p:cNvSpPr/>
          <p:nvPr/>
        </p:nvSpPr>
        <p:spPr>
          <a:xfrm>
            <a:off x="4605862" y="748782"/>
            <a:ext cx="469556" cy="6301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48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Scandinavia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Anatolian Peninsula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Arabian Peninsula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Plateau of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5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Siberian Plateau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Volga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9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Tigris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1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Euphrates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5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Strait of Hormuz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Plateau of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Caspian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Amu </a:t>
            </a:r>
            <a:r>
              <a:rPr lang="en-US" dirty="0" err="1"/>
              <a:t>Dar’Ya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5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Syr</a:t>
            </a:r>
            <a:r>
              <a:rPr lang="en-US" dirty="0"/>
              <a:t> </a:t>
            </a:r>
            <a:r>
              <a:rPr lang="en-US" dirty="0" err="1"/>
              <a:t>Dar’ya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8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8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Irtysh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5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Lena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Aral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Persian Gulf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of Aden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of 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4" name="Explosion: 8 Points 3">
            <a:hlinkClick r:id="rId2" action="ppaction://hlinksldjump"/>
          </p:cNvPr>
          <p:cNvSpPr/>
          <p:nvPr/>
        </p:nvSpPr>
        <p:spPr>
          <a:xfrm>
            <a:off x="4837814" y="-138223"/>
            <a:ext cx="4667693" cy="47633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52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91</Words>
  <Application>Microsoft Office PowerPoint</Application>
  <PresentationFormat>Widescreen</PresentationFormat>
  <Paragraphs>44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Century Gothic</vt:lpstr>
      <vt:lpstr>Wingdings 3</vt:lpstr>
      <vt:lpstr>Slice</vt:lpstr>
      <vt:lpstr>Bodies of Water</vt:lpstr>
      <vt:lpstr>Mediterranean Sea</vt:lpstr>
      <vt:lpstr>Black Sea</vt:lpstr>
      <vt:lpstr>Caspian Sea</vt:lpstr>
      <vt:lpstr>Aral Sea</vt:lpstr>
      <vt:lpstr>Red Sea</vt:lpstr>
      <vt:lpstr>Persian Gulf</vt:lpstr>
      <vt:lpstr>Gulf of Aden</vt:lpstr>
      <vt:lpstr>Gulf of Oman</vt:lpstr>
      <vt:lpstr>Arabian Sea</vt:lpstr>
      <vt:lpstr>Indian Ocean</vt:lpstr>
      <vt:lpstr>Lake Balkash</vt:lpstr>
      <vt:lpstr>Lake Baikal</vt:lpstr>
      <vt:lpstr>Arctic Ocean</vt:lpstr>
      <vt:lpstr>Kara Sea</vt:lpstr>
      <vt:lpstr>Laptev Sea</vt:lpstr>
      <vt:lpstr>East Siberian Sea</vt:lpstr>
      <vt:lpstr>Bering Sea</vt:lpstr>
      <vt:lpstr>Mountain Ranges</vt:lpstr>
      <vt:lpstr>Hejaz Asir</vt:lpstr>
      <vt:lpstr>Zagros</vt:lpstr>
      <vt:lpstr>Elburz</vt:lpstr>
      <vt:lpstr>Caucusus</vt:lpstr>
      <vt:lpstr>Ural </vt:lpstr>
      <vt:lpstr>Tien Shan</vt:lpstr>
      <vt:lpstr>Hindu Kush</vt:lpstr>
      <vt:lpstr>Verkhoyanski</vt:lpstr>
      <vt:lpstr>Cherski</vt:lpstr>
      <vt:lpstr>Other Features and Rivers</vt:lpstr>
      <vt:lpstr>Scandinavia</vt:lpstr>
      <vt:lpstr>Anatolian Peninsula</vt:lpstr>
      <vt:lpstr>Arabian Peninsula</vt:lpstr>
      <vt:lpstr>Plateau of Iran</vt:lpstr>
      <vt:lpstr>Central Siberian Plateau</vt:lpstr>
      <vt:lpstr>Volga River</vt:lpstr>
      <vt:lpstr>Tigris River</vt:lpstr>
      <vt:lpstr>Euphrates River</vt:lpstr>
      <vt:lpstr>Strait of Hormuz</vt:lpstr>
      <vt:lpstr>Plateau of Iran</vt:lpstr>
      <vt:lpstr>Amu Dar’Ya</vt:lpstr>
      <vt:lpstr>Syr Dar’ya</vt:lpstr>
      <vt:lpstr>Ob River</vt:lpstr>
      <vt:lpstr>Irtysh River</vt:lpstr>
      <vt:lpstr>Lena River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Bodies of Water</dc:title>
  <dc:creator>Snyder, Marissa</dc:creator>
  <cp:lastModifiedBy>Marissa Gee</cp:lastModifiedBy>
  <cp:revision>8</cp:revision>
  <dcterms:created xsi:type="dcterms:W3CDTF">2017-03-09T20:40:50Z</dcterms:created>
  <dcterms:modified xsi:type="dcterms:W3CDTF">2020-02-24T10:03:10Z</dcterms:modified>
</cp:coreProperties>
</file>